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65" r:id="rId2"/>
    <p:sldId id="274" r:id="rId3"/>
    <p:sldId id="306" r:id="rId4"/>
    <p:sldId id="276" r:id="rId5"/>
    <p:sldId id="277" r:id="rId6"/>
    <p:sldId id="295" r:id="rId7"/>
    <p:sldId id="304" r:id="rId8"/>
    <p:sldId id="278" r:id="rId9"/>
    <p:sldId id="308" r:id="rId10"/>
    <p:sldId id="280" r:id="rId11"/>
    <p:sldId id="309" r:id="rId12"/>
    <p:sldId id="310" r:id="rId13"/>
    <p:sldId id="311" r:id="rId14"/>
    <p:sldId id="312" r:id="rId15"/>
    <p:sldId id="313" r:id="rId16"/>
    <p:sldId id="314" r:id="rId17"/>
    <p:sldId id="315" r:id="rId18"/>
    <p:sldId id="316" r:id="rId19"/>
    <p:sldId id="305" r:id="rId20"/>
    <p:sldId id="293" r:id="rId21"/>
    <p:sldId id="294" r:id="rId22"/>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706" autoAdjust="0"/>
  </p:normalViewPr>
  <p:slideViewPr>
    <p:cSldViewPr snapToGrid="0">
      <p:cViewPr varScale="1">
        <p:scale>
          <a:sx n="118" d="100"/>
          <a:sy n="118" d="100"/>
        </p:scale>
        <p:origin x="114" y="102"/>
      </p:cViewPr>
      <p:guideLst>
        <p:guide pos="3840"/>
        <p:guide orient="horz" pos="2160"/>
      </p:guideLst>
    </p:cSldViewPr>
  </p:slid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67311"/>
          </a:xfrm>
          <a:prstGeom prst="rect">
            <a:avLst/>
          </a:prstGeom>
        </p:spPr>
        <p:txBody>
          <a:bodyPr vert="horz" lIns="91440" tIns="45720" rIns="91440" bIns="45720" rtlCol="0"/>
          <a:lstStyle>
            <a:lvl1pPr algn="r">
              <a:defRPr sz="1200"/>
            </a:lvl1pPr>
          </a:lstStyle>
          <a:p>
            <a:fld id="{20EA5F0D-C1DC-412F-A146-DDB3A74B588F}" type="datetimeFigureOut">
              <a:rPr lang="en-US"/>
              <a:t>4/2/2020</a:t>
            </a:fld>
            <a:endParaRPr dirty="0"/>
          </a:p>
        </p:txBody>
      </p:sp>
      <p:sp>
        <p:nvSpPr>
          <p:cNvPr id="4" name="Footer Placeholder 3"/>
          <p:cNvSpPr>
            <a:spLocks noGrp="1"/>
          </p:cNvSpPr>
          <p:nvPr>
            <p:ph type="ftr" sz="quarter" idx="2"/>
          </p:nvPr>
        </p:nvSpPr>
        <p:spPr>
          <a:xfrm>
            <a:off x="0" y="8846554"/>
            <a:ext cx="2971800" cy="46731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846554"/>
            <a:ext cx="2971800" cy="467310"/>
          </a:xfrm>
          <a:prstGeom prst="rect">
            <a:avLst/>
          </a:prstGeom>
        </p:spPr>
        <p:txBody>
          <a:bodyPr vert="horz" lIns="91440" tIns="45720" rIns="91440" bIns="45720" rtlCol="0" anchor="b"/>
          <a:lstStyle>
            <a:lvl1pPr algn="r">
              <a:defRPr sz="1200"/>
            </a:lvl1pPr>
          </a:lstStyle>
          <a:p>
            <a:fld id="{7BAE14B8-3CC9-472D-9BC5-A84D80684DE2}" type="slidenum">
              <a:rPr/>
              <a:t>‹#›</a:t>
            </a:fld>
            <a:endParaRPr dirty="0"/>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A8CDE508-72C8-4AB5-AA9C-1584D31690E0}" type="datetimeFigureOut">
              <a:rPr lang="en-US"/>
              <a:t>4/2/2020</a:t>
            </a:fld>
            <a:endParaRPr dirty="0"/>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482296"/>
            <a:ext cx="5486400" cy="3143429"/>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7FB667E1-E601-4AAF-B95C-B25720D70A60}" type="slidenum">
              <a:rPr/>
              <a:t>‹#›</a:t>
            </a:fld>
            <a:endParaRPr dirty="0"/>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a:t>
            </a:fld>
            <a:endParaRPr lang="en-US" dirty="0"/>
          </a:p>
        </p:txBody>
      </p:sp>
    </p:spTree>
    <p:extLst>
      <p:ext uri="{BB962C8B-B14F-4D97-AF65-F5344CB8AC3E}">
        <p14:creationId xmlns:p14="http://schemas.microsoft.com/office/powerpoint/2010/main" val="2672605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10</a:t>
            </a:fld>
            <a:endParaRPr lang="en-US" dirty="0"/>
          </a:p>
        </p:txBody>
      </p:sp>
    </p:spTree>
    <p:extLst>
      <p:ext uri="{BB962C8B-B14F-4D97-AF65-F5344CB8AC3E}">
        <p14:creationId xmlns:p14="http://schemas.microsoft.com/office/powerpoint/2010/main" val="366626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11</a:t>
            </a:fld>
            <a:endParaRPr lang="en-US" dirty="0"/>
          </a:p>
        </p:txBody>
      </p:sp>
    </p:spTree>
    <p:extLst>
      <p:ext uri="{BB962C8B-B14F-4D97-AF65-F5344CB8AC3E}">
        <p14:creationId xmlns:p14="http://schemas.microsoft.com/office/powerpoint/2010/main" val="2273484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12</a:t>
            </a:fld>
            <a:endParaRPr lang="en-US" dirty="0"/>
          </a:p>
        </p:txBody>
      </p:sp>
    </p:spTree>
    <p:extLst>
      <p:ext uri="{BB962C8B-B14F-4D97-AF65-F5344CB8AC3E}">
        <p14:creationId xmlns:p14="http://schemas.microsoft.com/office/powerpoint/2010/main" val="803129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13</a:t>
            </a:fld>
            <a:endParaRPr lang="en-US" dirty="0"/>
          </a:p>
        </p:txBody>
      </p:sp>
    </p:spTree>
    <p:extLst>
      <p:ext uri="{BB962C8B-B14F-4D97-AF65-F5344CB8AC3E}">
        <p14:creationId xmlns:p14="http://schemas.microsoft.com/office/powerpoint/2010/main" val="4063532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14</a:t>
            </a:fld>
            <a:endParaRPr lang="en-US" dirty="0"/>
          </a:p>
        </p:txBody>
      </p:sp>
    </p:spTree>
    <p:extLst>
      <p:ext uri="{BB962C8B-B14F-4D97-AF65-F5344CB8AC3E}">
        <p14:creationId xmlns:p14="http://schemas.microsoft.com/office/powerpoint/2010/main" val="2332410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15</a:t>
            </a:fld>
            <a:endParaRPr lang="en-US" dirty="0"/>
          </a:p>
        </p:txBody>
      </p:sp>
    </p:spTree>
    <p:extLst>
      <p:ext uri="{BB962C8B-B14F-4D97-AF65-F5344CB8AC3E}">
        <p14:creationId xmlns:p14="http://schemas.microsoft.com/office/powerpoint/2010/main" val="2164535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16</a:t>
            </a:fld>
            <a:endParaRPr lang="en-US" dirty="0"/>
          </a:p>
        </p:txBody>
      </p:sp>
    </p:spTree>
    <p:extLst>
      <p:ext uri="{BB962C8B-B14F-4D97-AF65-F5344CB8AC3E}">
        <p14:creationId xmlns:p14="http://schemas.microsoft.com/office/powerpoint/2010/main" val="408833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17</a:t>
            </a:fld>
            <a:endParaRPr lang="en-US" dirty="0"/>
          </a:p>
        </p:txBody>
      </p:sp>
    </p:spTree>
    <p:extLst>
      <p:ext uri="{BB962C8B-B14F-4D97-AF65-F5344CB8AC3E}">
        <p14:creationId xmlns:p14="http://schemas.microsoft.com/office/powerpoint/2010/main" val="355281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18</a:t>
            </a:fld>
            <a:endParaRPr lang="en-US" dirty="0"/>
          </a:p>
        </p:txBody>
      </p:sp>
    </p:spTree>
    <p:extLst>
      <p:ext uri="{BB962C8B-B14F-4D97-AF65-F5344CB8AC3E}">
        <p14:creationId xmlns:p14="http://schemas.microsoft.com/office/powerpoint/2010/main" val="3551146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19</a:t>
            </a:fld>
            <a:endParaRPr lang="en-US" dirty="0"/>
          </a:p>
        </p:txBody>
      </p:sp>
    </p:spTree>
    <p:extLst>
      <p:ext uri="{BB962C8B-B14F-4D97-AF65-F5344CB8AC3E}">
        <p14:creationId xmlns:p14="http://schemas.microsoft.com/office/powerpoint/2010/main" val="1633004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2</a:t>
            </a:fld>
            <a:endParaRPr lang="en-US" dirty="0"/>
          </a:p>
        </p:txBody>
      </p:sp>
    </p:spTree>
    <p:extLst>
      <p:ext uri="{BB962C8B-B14F-4D97-AF65-F5344CB8AC3E}">
        <p14:creationId xmlns:p14="http://schemas.microsoft.com/office/powerpoint/2010/main" val="3730961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20</a:t>
            </a:fld>
            <a:endParaRPr lang="en-US" dirty="0"/>
          </a:p>
        </p:txBody>
      </p:sp>
    </p:spTree>
    <p:extLst>
      <p:ext uri="{BB962C8B-B14F-4D97-AF65-F5344CB8AC3E}">
        <p14:creationId xmlns:p14="http://schemas.microsoft.com/office/powerpoint/2010/main" val="1337733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21</a:t>
            </a:fld>
            <a:endParaRPr lang="en-US" dirty="0"/>
          </a:p>
        </p:txBody>
      </p:sp>
    </p:spTree>
    <p:extLst>
      <p:ext uri="{BB962C8B-B14F-4D97-AF65-F5344CB8AC3E}">
        <p14:creationId xmlns:p14="http://schemas.microsoft.com/office/powerpoint/2010/main" val="444227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3</a:t>
            </a:fld>
            <a:endParaRPr lang="en-US" dirty="0"/>
          </a:p>
        </p:txBody>
      </p:sp>
    </p:spTree>
    <p:extLst>
      <p:ext uri="{BB962C8B-B14F-4D97-AF65-F5344CB8AC3E}">
        <p14:creationId xmlns:p14="http://schemas.microsoft.com/office/powerpoint/2010/main" val="4152044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4</a:t>
            </a:fld>
            <a:endParaRPr lang="en-US" dirty="0"/>
          </a:p>
        </p:txBody>
      </p:sp>
    </p:spTree>
    <p:extLst>
      <p:ext uri="{BB962C8B-B14F-4D97-AF65-F5344CB8AC3E}">
        <p14:creationId xmlns:p14="http://schemas.microsoft.com/office/powerpoint/2010/main" val="1900205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5</a:t>
            </a:fld>
            <a:endParaRPr lang="en-US" dirty="0"/>
          </a:p>
        </p:txBody>
      </p:sp>
    </p:spTree>
    <p:extLst>
      <p:ext uri="{BB962C8B-B14F-4D97-AF65-F5344CB8AC3E}">
        <p14:creationId xmlns:p14="http://schemas.microsoft.com/office/powerpoint/2010/main" val="366259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6</a:t>
            </a:fld>
            <a:endParaRPr lang="en-US" dirty="0"/>
          </a:p>
        </p:txBody>
      </p:sp>
    </p:spTree>
    <p:extLst>
      <p:ext uri="{BB962C8B-B14F-4D97-AF65-F5344CB8AC3E}">
        <p14:creationId xmlns:p14="http://schemas.microsoft.com/office/powerpoint/2010/main" val="2418843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7</a:t>
            </a:fld>
            <a:endParaRPr lang="en-US" dirty="0"/>
          </a:p>
        </p:txBody>
      </p:sp>
    </p:spTree>
    <p:extLst>
      <p:ext uri="{BB962C8B-B14F-4D97-AF65-F5344CB8AC3E}">
        <p14:creationId xmlns:p14="http://schemas.microsoft.com/office/powerpoint/2010/main" val="1495603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8</a:t>
            </a:fld>
            <a:endParaRPr lang="en-US" dirty="0"/>
          </a:p>
        </p:txBody>
      </p:sp>
    </p:spTree>
    <p:extLst>
      <p:ext uri="{BB962C8B-B14F-4D97-AF65-F5344CB8AC3E}">
        <p14:creationId xmlns:p14="http://schemas.microsoft.com/office/powerpoint/2010/main" val="3351302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B667E1-E601-4AAF-B95C-B25720D70A60}" type="slidenum">
              <a:rPr lang="en-US" smtClean="0"/>
              <a:t>9</a:t>
            </a:fld>
            <a:endParaRPr lang="en-US" dirty="0"/>
          </a:p>
        </p:txBody>
      </p:sp>
    </p:spTree>
    <p:extLst>
      <p:ext uri="{BB962C8B-B14F-4D97-AF65-F5344CB8AC3E}">
        <p14:creationId xmlns:p14="http://schemas.microsoft.com/office/powerpoint/2010/main" val="41668390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Sun rising over grassy hil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 y="0"/>
            <a:ext cx="12188699" cy="4799300"/>
          </a:xfrm>
          <a:prstGeom prst="rect">
            <a:avLst/>
          </a:prstGeom>
        </p:spPr>
      </p:pic>
      <p:sp>
        <p:nvSpPr>
          <p:cNvPr id="4" name="Rectangle 3"/>
          <p:cNvSpPr/>
          <p:nvPr/>
        </p:nvSpPr>
        <p:spPr bwMode="ltGray">
          <a:xfrm>
            <a:off x="-2" y="4754880"/>
            <a:ext cx="12192002" cy="21031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dirty="0">
              <a:ln>
                <a:noFill/>
              </a:ln>
              <a:solidFill>
                <a:prstClr val="white"/>
              </a:solidFill>
              <a:effectLst/>
              <a:uLnTx/>
              <a:uFillTx/>
              <a:latin typeface="Euphemia"/>
              <a:ea typeface="+mn-ea"/>
              <a:cs typeface="+mn-cs"/>
            </a:endParaRPr>
          </a:p>
        </p:txBody>
      </p:sp>
      <p:sp>
        <p:nvSpPr>
          <p:cNvPr id="6" name="Rectangle 5"/>
          <p:cNvSpPr/>
          <p:nvPr/>
        </p:nvSpPr>
        <p:spPr bwMode="white">
          <a:xfrm>
            <a:off x="-127" y="4724400"/>
            <a:ext cx="12188826"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 name="Title 1"/>
          <p:cNvSpPr>
            <a:spLocks noGrp="1"/>
          </p:cNvSpPr>
          <p:nvPr>
            <p:ph type="ctrTitle"/>
          </p:nvPr>
        </p:nvSpPr>
        <p:spPr>
          <a:xfrm>
            <a:off x="1523999" y="4800600"/>
            <a:ext cx="9144002" cy="1143000"/>
          </a:xfrm>
        </p:spPr>
        <p:txBody>
          <a:bodyPr anchor="b">
            <a:normAutofit/>
          </a:bodyPr>
          <a:lstStyle>
            <a:lvl1pPr algn="ctr">
              <a:defRPr sz="48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1522413" y="5943600"/>
            <a:ext cx="9144002" cy="762000"/>
          </a:xfrm>
        </p:spPr>
        <p:txBody>
          <a:bodyPr>
            <a:normAutofit/>
          </a:bodyPr>
          <a:lstStyle>
            <a:lvl1pPr marL="0" indent="0" algn="ctr">
              <a:spcBef>
                <a:spcPts val="0"/>
              </a:spcBef>
              <a:buNone/>
              <a:defRPr sz="2000" cap="none" baseline="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dirty="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60412" y="2362200"/>
            <a:ext cx="3200400" cy="1990725"/>
          </a:xfrm>
        </p:spPr>
        <p:txBody>
          <a:bodyPr anchor="b">
            <a:normAutofit/>
          </a:bodyPr>
          <a:lstStyle>
            <a:lvl1pPr>
              <a:defRPr sz="34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Content Placeholder 2"/>
          <p:cNvSpPr>
            <a:spLocks noGrp="1"/>
          </p:cNvSpPr>
          <p:nvPr>
            <p:ph idx="1"/>
          </p:nvPr>
        </p:nvSpPr>
        <p:spPr>
          <a:xfrm>
            <a:off x="5362892" y="685800"/>
            <a:ext cx="637032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4"/>
          <p:cNvSpPr>
            <a:spLocks noGrp="1"/>
          </p:cNvSpPr>
          <p:nvPr>
            <p:ph type="ftr" sz="quarter" idx="11"/>
          </p:nvPr>
        </p:nvSpPr>
        <p:spPr/>
        <p:txBody>
          <a:bodyPr/>
          <a:lstStyle/>
          <a:p>
            <a:endParaRPr dirty="0"/>
          </a:p>
        </p:txBody>
      </p:sp>
      <p:sp>
        <p:nvSpPr>
          <p:cNvPr id="5" name="Date Placeholder 5"/>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4/2/2020</a:t>
            </a:fld>
            <a:endParaRPr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dirty="0"/>
          </a:p>
        </p:txBody>
      </p:sp>
    </p:spTree>
    <p:extLst>
      <p:ext uri="{BB962C8B-B14F-4D97-AF65-F5344CB8AC3E}">
        <p14:creationId xmlns:p14="http://schemas.microsoft.com/office/powerpoint/2010/main" val="376930780"/>
      </p:ext>
    </p:extLst>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dirty="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923214" y="2362200"/>
            <a:ext cx="3200400" cy="1993392"/>
          </a:xfrm>
        </p:spPr>
        <p:txBody>
          <a:bodyPr anchor="b">
            <a:normAutofit/>
          </a:bodyPr>
          <a:lstStyle>
            <a:lvl1pPr>
              <a:defRPr sz="3400" b="0">
                <a:solidFill>
                  <a:schemeClr val="bg1"/>
                </a:solidFill>
              </a:defRPr>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0" y="0"/>
            <a:ext cx="7315200" cy="6858000"/>
          </a:xfrm>
          <a:solidFill>
            <a:schemeClr val="bg2">
              <a:lumMod val="90000"/>
            </a:schemeClr>
          </a:solidFill>
        </p:spPr>
        <p:txBody>
          <a:bodyPr/>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4" name="Text Placeholder 3"/>
          <p:cNvSpPr>
            <a:spLocks noGrp="1"/>
          </p:cNvSpPr>
          <p:nvPr>
            <p:ph type="body" sz="half" idx="2"/>
          </p:nvPr>
        </p:nvSpPr>
        <p:spPr>
          <a:xfrm>
            <a:off x="7923214" y="4355592"/>
            <a:ext cx="3200400" cy="1644614"/>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4"/>
          <p:cNvSpPr>
            <a:spLocks noGrp="1"/>
          </p:cNvSpPr>
          <p:nvPr>
            <p:ph type="ftr" sz="quarter" idx="11"/>
          </p:nvPr>
        </p:nvSpPr>
        <p:spPr/>
        <p:txBody>
          <a:bodyPr/>
          <a:lstStyle/>
          <a:p>
            <a:endParaRPr dirty="0"/>
          </a:p>
        </p:txBody>
      </p:sp>
      <p:sp>
        <p:nvSpPr>
          <p:cNvPr id="5" name="Date Placeholder 5"/>
          <p:cNvSpPr>
            <a:spLocks noGrp="1"/>
          </p:cNvSpPr>
          <p:nvPr>
            <p:ph type="dt" sz="half" idx="10"/>
          </p:nvPr>
        </p:nvSpPr>
        <p:spPr/>
        <p:txBody>
          <a:bodyPr/>
          <a:lstStyle/>
          <a:p>
            <a:fld id="{9E583DDF-CA54-461A-A486-592D2374C532}" type="datetimeFigureOut">
              <a:rPr lang="en-US"/>
              <a:t>4/2/2020</a:t>
            </a:fld>
            <a:endParaRPr dirty="0"/>
          </a:p>
        </p:txBody>
      </p:sp>
      <p:sp>
        <p:nvSpPr>
          <p:cNvPr id="7" name="Slide Number Placeholder 6"/>
          <p:cNvSpPr>
            <a:spLocks noGrp="1"/>
          </p:cNvSpPr>
          <p:nvPr>
            <p:ph type="sldNum" sz="quarter" idx="12"/>
          </p:nvPr>
        </p:nvSpPr>
        <p:spPr/>
        <p:txBody>
          <a:bodyPr/>
          <a:lstStyle/>
          <a:p>
            <a:fld id="{CA8D9AD5-F248-4919-864A-CFD76CC027D6}" type="slidenum">
              <a:rPr/>
              <a:t>‹#›</a:t>
            </a:fld>
            <a:endParaRPr dirty="0"/>
          </a:p>
        </p:txBody>
      </p:sp>
    </p:spTree>
    <p:extLst>
      <p:ext uri="{BB962C8B-B14F-4D97-AF65-F5344CB8AC3E}">
        <p14:creationId xmlns:p14="http://schemas.microsoft.com/office/powerpoint/2010/main" val="1371734621"/>
      </p:ext>
    </p:extLst>
  </p:cSld>
  <p:clrMapOvr>
    <a:masterClrMapping/>
  </p:clrMapOvr>
  <p:transition>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9E583DDF-CA54-461A-A486-592D2374C532}" type="datetimeFigureOut">
              <a:rPr lang="en-US"/>
              <a:t>4/2/2020</a:t>
            </a:fld>
            <a:endParaRPr dirty="0"/>
          </a:p>
        </p:txBody>
      </p:sp>
      <p:sp>
        <p:nvSpPr>
          <p:cNvPr id="6" name="Slide Number Placeholder 5"/>
          <p:cNvSpPr>
            <a:spLocks noGrp="1"/>
          </p:cNvSpPr>
          <p:nvPr>
            <p:ph type="sldNum" sz="quarter" idx="12"/>
          </p:nvPr>
        </p:nvSpPr>
        <p:spPr/>
        <p:txBody>
          <a:bodyPr/>
          <a:lstStyle/>
          <a:p>
            <a:fld id="{CA8D9AD5-F248-4919-864A-CFD76CC027D6}" type="slidenum">
              <a:rPr/>
              <a:t>‹#›</a:t>
            </a:fld>
            <a:endParaRPr dirty="0"/>
          </a:p>
        </p:txBody>
      </p:sp>
    </p:spTree>
    <p:extLst>
      <p:ext uri="{BB962C8B-B14F-4D97-AF65-F5344CB8AC3E}">
        <p14:creationId xmlns:p14="http://schemas.microsoft.com/office/powerpoint/2010/main" val="3338572201"/>
      </p:ext>
    </p:extLst>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9E583DDF-CA54-461A-A486-592D2374C532}" type="datetimeFigureOut">
              <a:rPr lang="en-US"/>
              <a:t>4/2/2020</a:t>
            </a:fld>
            <a:endParaRPr dirty="0"/>
          </a:p>
        </p:txBody>
      </p:sp>
      <p:sp>
        <p:nvSpPr>
          <p:cNvPr id="6" name="Slide Number Placeholder 5"/>
          <p:cNvSpPr>
            <a:spLocks noGrp="1"/>
          </p:cNvSpPr>
          <p:nvPr>
            <p:ph type="sldNum" sz="quarter" idx="12"/>
          </p:nvPr>
        </p:nvSpPr>
        <p:spPr/>
        <p:txBody>
          <a:bodyPr/>
          <a:lstStyle/>
          <a:p>
            <a:fld id="{CA8D9AD5-F248-4919-864A-CFD76CC027D6}" type="slidenum">
              <a:rPr/>
              <a:t>‹#›</a:t>
            </a:fld>
            <a:endParaRPr dirty="0"/>
          </a:p>
        </p:txBody>
      </p:sp>
    </p:spTree>
    <p:extLst>
      <p:ext uri="{BB962C8B-B14F-4D97-AF65-F5344CB8AC3E}">
        <p14:creationId xmlns:p14="http://schemas.microsoft.com/office/powerpoint/2010/main" val="2751558224"/>
      </p:ext>
    </p:extLst>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9E583DDF-CA54-461A-A486-592D2374C532}" type="datetimeFigureOut">
              <a:rPr lang="en-US"/>
              <a:t>4/2/2020</a:t>
            </a:fld>
            <a:endParaRPr dirty="0"/>
          </a:p>
        </p:txBody>
      </p:sp>
      <p:sp>
        <p:nvSpPr>
          <p:cNvPr id="6" name="Slide Number Placeholder 5"/>
          <p:cNvSpPr>
            <a:spLocks noGrp="1"/>
          </p:cNvSpPr>
          <p:nvPr>
            <p:ph type="sldNum" sz="quarter" idx="12"/>
          </p:nvPr>
        </p:nvSpPr>
        <p:spPr/>
        <p:txBody>
          <a:bodyPr/>
          <a:lstStyle/>
          <a:p>
            <a:fld id="{CA8D9AD5-F248-4919-864A-CFD76CC027D6}" type="slidenum">
              <a:rPr/>
              <a:t>‹#›</a:t>
            </a:fld>
            <a:endParaRPr dirty="0"/>
          </a:p>
        </p:txBody>
      </p:sp>
    </p:spTree>
    <p:extLst>
      <p:ext uri="{BB962C8B-B14F-4D97-AF65-F5344CB8AC3E}">
        <p14:creationId xmlns:p14="http://schemas.microsoft.com/office/powerpoint/2010/main" val="4159342245"/>
      </p:ext>
    </p:extLst>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7" name="Rectangle 1"/>
          <p:cNvSpPr/>
          <p:nvPr/>
        </p:nvSpPr>
        <p:spPr bwMode="ltGray">
          <a:xfrm>
            <a:off x="0" y="0"/>
            <a:ext cx="12188826"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dirty="0">
              <a:ln>
                <a:noFill/>
              </a:ln>
              <a:solidFill>
                <a:prstClr val="white"/>
              </a:solidFill>
              <a:effectLst/>
              <a:uLnTx/>
              <a:uFillTx/>
              <a:latin typeface="Euphemia"/>
            </a:endParaRPr>
          </a:p>
        </p:txBody>
      </p:sp>
      <p:sp>
        <p:nvSpPr>
          <p:cNvPr id="8" name="Rectangle 2"/>
          <p:cNvSpPr/>
          <p:nvPr/>
        </p:nvSpPr>
        <p:spPr bwMode="white">
          <a:xfrm>
            <a:off x="-1" y="4114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1524000" y="1143000"/>
            <a:ext cx="9144000" cy="2667000"/>
          </a:xfrm>
        </p:spPr>
        <p:txBody>
          <a:bodyPr anchor="b">
            <a:normAutofit/>
          </a:bodyPr>
          <a:lstStyle>
            <a:lvl1pPr algn="ctr">
              <a:defRPr sz="5200" b="0"/>
            </a:lvl1pPr>
          </a:lstStyle>
          <a:p>
            <a:r>
              <a:rPr lang="en-US" smtClean="0"/>
              <a:t>Click to edit Master title style</a:t>
            </a:r>
            <a:endParaRPr/>
          </a:p>
        </p:txBody>
      </p:sp>
      <p:sp>
        <p:nvSpPr>
          <p:cNvPr id="3" name="Text Placeholder 2"/>
          <p:cNvSpPr>
            <a:spLocks noGrp="1"/>
          </p:cNvSpPr>
          <p:nvPr>
            <p:ph type="body" idx="1"/>
          </p:nvPr>
        </p:nvSpPr>
        <p:spPr>
          <a:xfrm>
            <a:off x="1524000" y="3810000"/>
            <a:ext cx="9144000" cy="1143000"/>
          </a:xfrm>
        </p:spPr>
        <p:txBody>
          <a:bodyPr anchor="t">
            <a:normAutofit/>
          </a:bodyPr>
          <a:lstStyle>
            <a:lvl1pPr marL="0" indent="0" algn="ctr">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9E583DDF-CA54-461A-A486-592D2374C532}" type="datetimeFigureOut">
              <a:rPr lang="en-US"/>
              <a:t>4/2/2020</a:t>
            </a:fld>
            <a:endParaRPr dirty="0"/>
          </a:p>
        </p:txBody>
      </p:sp>
      <p:sp>
        <p:nvSpPr>
          <p:cNvPr id="6" name="Slide Number Placeholder 5"/>
          <p:cNvSpPr>
            <a:spLocks noGrp="1"/>
          </p:cNvSpPr>
          <p:nvPr>
            <p:ph type="sldNum" sz="quarter" idx="12"/>
          </p:nvPr>
        </p:nvSpPr>
        <p:spPr/>
        <p:txBody>
          <a:bodyPr/>
          <a:lstStyle/>
          <a:p>
            <a:fld id="{CA8D9AD5-F248-4919-864A-CFD76CC027D6}" type="slidenum">
              <a:rPr/>
              <a:t>‹#›</a:t>
            </a:fld>
            <a:endParaRPr dirty="0"/>
          </a:p>
        </p:txBody>
      </p:sp>
    </p:spTree>
    <p:extLst>
      <p:ext uri="{BB962C8B-B14F-4D97-AF65-F5344CB8AC3E}">
        <p14:creationId xmlns:p14="http://schemas.microsoft.com/office/powerpoint/2010/main" val="2715843784"/>
      </p:ext>
    </p:extLst>
  </p:cSld>
  <p:clrMapOvr>
    <a:overrideClrMapping bg1="lt1" tx1="dk1" bg2="lt2" tx2="dk2" accent1="accent1" accent2="accent2" accent3="accent3" accent4="accent4" accent5="accent5" accent6="accent6" hlink="hlink" folHlink="folHlink"/>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Alternate 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143000"/>
            <a:ext cx="9144000" cy="2667000"/>
          </a:xfrm>
        </p:spPr>
        <p:txBody>
          <a:bodyPr anchor="b">
            <a:normAutofit/>
          </a:bodyPr>
          <a:lstStyle>
            <a:lvl1pPr algn="ctr">
              <a:defRPr sz="5200" b="0">
                <a:solidFill>
                  <a:schemeClr val="tx1"/>
                </a:solidFill>
              </a:defRPr>
            </a:lvl1pPr>
          </a:lstStyle>
          <a:p>
            <a:r>
              <a:rPr lang="en-US" smtClean="0"/>
              <a:t>Click to edit Master title style</a:t>
            </a:r>
            <a:endParaRPr/>
          </a:p>
        </p:txBody>
      </p:sp>
      <p:sp>
        <p:nvSpPr>
          <p:cNvPr id="3" name="Text Placeholder 2"/>
          <p:cNvSpPr>
            <a:spLocks noGrp="1"/>
          </p:cNvSpPr>
          <p:nvPr>
            <p:ph type="body" idx="1"/>
          </p:nvPr>
        </p:nvSpPr>
        <p:spPr>
          <a:xfrm>
            <a:off x="1522413" y="3810000"/>
            <a:ext cx="9144000" cy="1143000"/>
          </a:xfrm>
        </p:spPr>
        <p:txBody>
          <a:bodyPr anchor="t">
            <a:normAutofit/>
          </a:bodyPr>
          <a:lstStyle>
            <a:lvl1pPr marL="0" indent="0" algn="ctr">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3"/>
          <p:cNvSpPr>
            <a:spLocks noGrp="1"/>
          </p:cNvSpPr>
          <p:nvPr>
            <p:ph type="ftr" sz="quarter" idx="11"/>
          </p:nvPr>
        </p:nvSpPr>
        <p:spPr/>
        <p:txBody>
          <a:bodyPr/>
          <a:lstStyle>
            <a:lvl1pPr>
              <a:defRPr>
                <a:solidFill>
                  <a:schemeClr val="tx2"/>
                </a:solidFill>
              </a:defRPr>
            </a:lvl1pPr>
          </a:lstStyle>
          <a:p>
            <a:endParaRPr dirty="0"/>
          </a:p>
        </p:txBody>
      </p:sp>
      <p:sp>
        <p:nvSpPr>
          <p:cNvPr id="4" name="Date Placeholder 4"/>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4/2/2020</a:t>
            </a:fld>
            <a:endParaRPr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dirty="0"/>
          </a:p>
        </p:txBody>
      </p:sp>
    </p:spTree>
    <p:extLst>
      <p:ext uri="{BB962C8B-B14F-4D97-AF65-F5344CB8AC3E}">
        <p14:creationId xmlns:p14="http://schemas.microsoft.com/office/powerpoint/2010/main" val="2804328065"/>
      </p:ext>
    </p:extLst>
  </p:cSld>
  <p:clrMapOvr>
    <a:overrideClrMapping bg1="dk1" tx1="lt1" bg2="dk2" tx2="lt2" accent1="accent1" accent2="accent2" accent3="accent3" accent4="accent4" accent5="accent5" accent6="accent6" hlink="hlink" folHlink="folHlink"/>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4"/>
          <p:cNvSpPr>
            <a:spLocks noGrp="1"/>
          </p:cNvSpPr>
          <p:nvPr>
            <p:ph type="ftr" sz="quarter" idx="11"/>
          </p:nvPr>
        </p:nvSpPr>
        <p:spPr/>
        <p:txBody>
          <a:bodyPr/>
          <a:lstStyle/>
          <a:p>
            <a:endParaRPr dirty="0"/>
          </a:p>
        </p:txBody>
      </p:sp>
      <p:sp>
        <p:nvSpPr>
          <p:cNvPr id="5" name="Date Placeholder 5"/>
          <p:cNvSpPr>
            <a:spLocks noGrp="1"/>
          </p:cNvSpPr>
          <p:nvPr>
            <p:ph type="dt" sz="half" idx="10"/>
          </p:nvPr>
        </p:nvSpPr>
        <p:spPr/>
        <p:txBody>
          <a:bodyPr/>
          <a:lstStyle/>
          <a:p>
            <a:fld id="{9DD7D43D-6574-4C7B-808D-C6C12215A4D4}" type="datetimeFigureOut">
              <a:rPr lang="en-US"/>
              <a:t>4/2/2020</a:t>
            </a:fld>
            <a:endParaRPr dirty="0"/>
          </a:p>
        </p:txBody>
      </p:sp>
      <p:sp>
        <p:nvSpPr>
          <p:cNvPr id="7" name="Slide Number Placeholder 6"/>
          <p:cNvSpPr>
            <a:spLocks noGrp="1"/>
          </p:cNvSpPr>
          <p:nvPr>
            <p:ph type="sldNum" sz="quarter" idx="12"/>
          </p:nvPr>
        </p:nvSpPr>
        <p:spPr/>
        <p:txBody>
          <a:bodyPr/>
          <a:lstStyle/>
          <a:p>
            <a:fld id="{A0ECE5F2-81AA-4605-B028-6FBA391056AF}" type="slidenum">
              <a:rPr/>
              <a:t>‹#›</a:t>
            </a:fld>
            <a:endParaRPr dirty="0"/>
          </a:p>
        </p:txBody>
      </p:sp>
    </p:spTree>
    <p:extLst>
      <p:ext uri="{BB962C8B-B14F-4D97-AF65-F5344CB8AC3E}">
        <p14:creationId xmlns:p14="http://schemas.microsoft.com/office/powerpoint/2010/main" val="3117078411"/>
      </p:ext>
    </p:extLst>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6"/>
          <p:cNvSpPr>
            <a:spLocks noGrp="1"/>
          </p:cNvSpPr>
          <p:nvPr>
            <p:ph type="ftr" sz="quarter" idx="11"/>
          </p:nvPr>
        </p:nvSpPr>
        <p:spPr/>
        <p:txBody>
          <a:bodyPr/>
          <a:lstStyle/>
          <a:p>
            <a:endParaRPr dirty="0"/>
          </a:p>
        </p:txBody>
      </p:sp>
      <p:sp>
        <p:nvSpPr>
          <p:cNvPr id="7" name="Date Placeholder 7"/>
          <p:cNvSpPr>
            <a:spLocks noGrp="1"/>
          </p:cNvSpPr>
          <p:nvPr>
            <p:ph type="dt" sz="half" idx="10"/>
          </p:nvPr>
        </p:nvSpPr>
        <p:spPr/>
        <p:txBody>
          <a:bodyPr/>
          <a:lstStyle/>
          <a:p>
            <a:fld id="{9E583DDF-CA54-461A-A486-592D2374C532}" type="datetimeFigureOut">
              <a:rPr lang="en-US"/>
              <a:t>4/2/2020</a:t>
            </a:fld>
            <a:endParaRPr dirty="0"/>
          </a:p>
        </p:txBody>
      </p:sp>
      <p:sp>
        <p:nvSpPr>
          <p:cNvPr id="9" name="Slide Number Placeholder 8"/>
          <p:cNvSpPr>
            <a:spLocks noGrp="1"/>
          </p:cNvSpPr>
          <p:nvPr>
            <p:ph type="sldNum" sz="quarter" idx="12"/>
          </p:nvPr>
        </p:nvSpPr>
        <p:spPr/>
        <p:txBody>
          <a:bodyPr/>
          <a:lstStyle/>
          <a:p>
            <a:fld id="{CA8D9AD5-F248-4919-864A-CFD76CC027D6}" type="slidenum">
              <a:rPr/>
              <a:t>‹#›</a:t>
            </a:fld>
            <a:endParaRPr dirty="0"/>
          </a:p>
        </p:txBody>
      </p:sp>
    </p:spTree>
    <p:extLst>
      <p:ext uri="{BB962C8B-B14F-4D97-AF65-F5344CB8AC3E}">
        <p14:creationId xmlns:p14="http://schemas.microsoft.com/office/powerpoint/2010/main" val="4057080828"/>
      </p:ext>
    </p:extLst>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2"/>
          <p:cNvSpPr>
            <a:spLocks noGrp="1"/>
          </p:cNvSpPr>
          <p:nvPr>
            <p:ph type="ftr" sz="quarter" idx="11"/>
          </p:nvPr>
        </p:nvSpPr>
        <p:spPr/>
        <p:txBody>
          <a:bodyPr/>
          <a:lstStyle/>
          <a:p>
            <a:endParaRPr dirty="0"/>
          </a:p>
        </p:txBody>
      </p:sp>
      <p:sp>
        <p:nvSpPr>
          <p:cNvPr id="3" name="Date Placeholder 3"/>
          <p:cNvSpPr>
            <a:spLocks noGrp="1"/>
          </p:cNvSpPr>
          <p:nvPr>
            <p:ph type="dt" sz="half" idx="10"/>
          </p:nvPr>
        </p:nvSpPr>
        <p:spPr/>
        <p:txBody>
          <a:bodyPr/>
          <a:lstStyle/>
          <a:p>
            <a:fld id="{9E583DDF-CA54-461A-A486-592D2374C532}" type="datetimeFigureOut">
              <a:rPr lang="en-US"/>
              <a:t>4/2/2020</a:t>
            </a:fld>
            <a:endParaRPr dirty="0"/>
          </a:p>
        </p:txBody>
      </p:sp>
      <p:sp>
        <p:nvSpPr>
          <p:cNvPr id="5" name="Slide Number Placeholder 4"/>
          <p:cNvSpPr>
            <a:spLocks noGrp="1"/>
          </p:cNvSpPr>
          <p:nvPr>
            <p:ph type="sldNum" sz="quarter" idx="12"/>
          </p:nvPr>
        </p:nvSpPr>
        <p:spPr/>
        <p:txBody>
          <a:bodyPr/>
          <a:lstStyle/>
          <a:p>
            <a:fld id="{CA8D9AD5-F248-4919-864A-CFD76CC027D6}" type="slidenum">
              <a:rPr/>
              <a:t>‹#›</a:t>
            </a:fld>
            <a:endParaRPr dirty="0"/>
          </a:p>
        </p:txBody>
      </p:sp>
    </p:spTree>
    <p:extLst>
      <p:ext uri="{BB962C8B-B14F-4D97-AF65-F5344CB8AC3E}">
        <p14:creationId xmlns:p14="http://schemas.microsoft.com/office/powerpoint/2010/main" val="842011030"/>
      </p:ext>
    </p:extLst>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p:txBody>
          <a:bodyPr/>
          <a:lstStyle>
            <a:lvl1pPr>
              <a:defRPr>
                <a:solidFill>
                  <a:schemeClr val="tx2"/>
                </a:solidFill>
              </a:defRPr>
            </a:lvl1pPr>
          </a:lstStyle>
          <a:p>
            <a:endParaRPr dirty="0"/>
          </a:p>
        </p:txBody>
      </p:sp>
      <p:sp>
        <p:nvSpPr>
          <p:cNvPr id="2" name="Date Placeholder 2"/>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4/2/2020</a:t>
            </a:fld>
            <a:endParaRPr dirty="0"/>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dirty="0"/>
          </a:p>
        </p:txBody>
      </p:sp>
    </p:spTree>
    <p:extLst>
      <p:ext uri="{BB962C8B-B14F-4D97-AF65-F5344CB8AC3E}">
        <p14:creationId xmlns:p14="http://schemas.microsoft.com/office/powerpoint/2010/main" val="2559003960"/>
      </p:ext>
    </p:extLst>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0412" y="2362200"/>
            <a:ext cx="3200400" cy="1990725"/>
          </a:xfrm>
        </p:spPr>
        <p:txBody>
          <a:bodyPr anchor="b">
            <a:normAutofit/>
          </a:bodyPr>
          <a:lstStyle>
            <a:lvl1pPr>
              <a:defRPr sz="3400" b="0"/>
            </a:lvl1pPr>
          </a:lstStyle>
          <a:p>
            <a:r>
              <a:rPr lang="en-US" smtClean="0"/>
              <a:t>Click to edit Master title style</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Content Placeholder 2"/>
          <p:cNvSpPr>
            <a:spLocks noGrp="1"/>
          </p:cNvSpPr>
          <p:nvPr>
            <p:ph idx="1"/>
          </p:nvPr>
        </p:nvSpPr>
        <p:spPr>
          <a:xfrm>
            <a:off x="4494212" y="685800"/>
            <a:ext cx="7239001"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4"/>
          <p:cNvSpPr>
            <a:spLocks noGrp="1"/>
          </p:cNvSpPr>
          <p:nvPr>
            <p:ph type="ftr" sz="quarter" idx="11"/>
          </p:nvPr>
        </p:nvSpPr>
        <p:spPr/>
        <p:txBody>
          <a:bodyPr/>
          <a:lstStyle/>
          <a:p>
            <a:endParaRPr dirty="0"/>
          </a:p>
        </p:txBody>
      </p:sp>
      <p:sp>
        <p:nvSpPr>
          <p:cNvPr id="5" name="Date Placeholder 5"/>
          <p:cNvSpPr>
            <a:spLocks noGrp="1"/>
          </p:cNvSpPr>
          <p:nvPr>
            <p:ph type="dt" sz="half" idx="10"/>
          </p:nvPr>
        </p:nvSpPr>
        <p:spPr/>
        <p:txBody>
          <a:bodyPr/>
          <a:lstStyle/>
          <a:p>
            <a:fld id="{9E583DDF-CA54-461A-A486-592D2374C532}" type="datetimeFigureOut">
              <a:rPr lang="en-US"/>
              <a:t>4/2/2020</a:t>
            </a:fld>
            <a:endParaRPr dirty="0"/>
          </a:p>
        </p:txBody>
      </p:sp>
      <p:sp>
        <p:nvSpPr>
          <p:cNvPr id="7" name="Slide Number Placeholder 6"/>
          <p:cNvSpPr>
            <a:spLocks noGrp="1"/>
          </p:cNvSpPr>
          <p:nvPr>
            <p:ph type="sldNum" sz="quarter" idx="12"/>
          </p:nvPr>
        </p:nvSpPr>
        <p:spPr/>
        <p:txBody>
          <a:bodyPr/>
          <a:lstStyle/>
          <a:p>
            <a:fld id="{CA8D9AD5-F248-4919-864A-CFD76CC027D6}" type="slidenum">
              <a:rPr/>
              <a:t>‹#›</a:t>
            </a:fld>
            <a:endParaRPr dirty="0"/>
          </a:p>
        </p:txBody>
      </p:sp>
    </p:spTree>
    <p:extLst>
      <p:ext uri="{BB962C8B-B14F-4D97-AF65-F5344CB8AC3E}">
        <p14:creationId xmlns:p14="http://schemas.microsoft.com/office/powerpoint/2010/main" val="1435946658"/>
      </p:ext>
    </p:extLst>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901952"/>
            <a:ext cx="9509760" cy="41276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Rectangle 3"/>
          <p:cNvSpPr/>
          <p:nvPr/>
        </p:nvSpPr>
        <p:spPr bwMode="ltGray">
          <a:xfrm>
            <a:off x="1587" y="6583680"/>
            <a:ext cx="12188826"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dirty="0">
              <a:ln>
                <a:noFill/>
              </a:ln>
              <a:solidFill>
                <a:prstClr val="white"/>
              </a:solidFill>
              <a:effectLst/>
              <a:uLnTx/>
              <a:uFillTx/>
              <a:latin typeface="Euphemia"/>
            </a:endParaRPr>
          </a:p>
        </p:txBody>
      </p:sp>
      <p:sp>
        <p:nvSpPr>
          <p:cNvPr id="5" name="Footer Placeholder 4"/>
          <p:cNvSpPr>
            <a:spLocks noGrp="1"/>
          </p:cNvSpPr>
          <p:nvPr>
            <p:ph type="ftr" sz="quarter" idx="3"/>
          </p:nvPr>
        </p:nvSpPr>
        <p:spPr>
          <a:xfrm>
            <a:off x="1341120" y="6614494"/>
            <a:ext cx="7159752" cy="237744"/>
          </a:xfrm>
          <a:prstGeom prst="rect">
            <a:avLst/>
          </a:prstGeom>
        </p:spPr>
        <p:txBody>
          <a:bodyPr vert="horz" lIns="91440" tIns="45720" rIns="91440" bIns="45720" rtlCol="0" anchor="ctr"/>
          <a:lstStyle>
            <a:lvl1pPr algn="l">
              <a:defRPr sz="1100" cap="all" baseline="0">
                <a:solidFill>
                  <a:schemeClr val="bg2"/>
                </a:solidFill>
              </a:defRPr>
            </a:lvl1pPr>
          </a:lstStyle>
          <a:p>
            <a:endParaRPr lang="en-US" dirty="0"/>
          </a:p>
        </p:txBody>
      </p:sp>
      <p:sp>
        <p:nvSpPr>
          <p:cNvPr id="8" name="Rectangle 5"/>
          <p:cNvSpPr/>
          <p:nvPr/>
        </p:nvSpPr>
        <p:spPr bwMode="white">
          <a:xfrm>
            <a:off x="1587" y="65836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4" name="Date Placeholder 6"/>
          <p:cNvSpPr>
            <a:spLocks noGrp="1"/>
          </p:cNvSpPr>
          <p:nvPr>
            <p:ph type="dt" sz="half" idx="2"/>
          </p:nvPr>
        </p:nvSpPr>
        <p:spPr>
          <a:xfrm>
            <a:off x="8875776" y="6614494"/>
            <a:ext cx="960120" cy="237744"/>
          </a:xfrm>
          <a:prstGeom prst="rect">
            <a:avLst/>
          </a:prstGeom>
        </p:spPr>
        <p:txBody>
          <a:bodyPr vert="horz" lIns="91440" tIns="45720" rIns="91440" bIns="45720" rtlCol="0" anchor="ctr"/>
          <a:lstStyle>
            <a:lvl1pPr algn="r">
              <a:defRPr sz="1100">
                <a:solidFill>
                  <a:schemeClr val="bg2"/>
                </a:solidFill>
              </a:defRPr>
            </a:lvl1pPr>
          </a:lstStyle>
          <a:p>
            <a:fld id="{9E583DDF-CA54-461A-A486-592D2374C532}" type="datetimeFigureOut">
              <a:rPr lang="en-US" smtClean="0"/>
              <a:pPr/>
              <a:t>4/2/2020</a:t>
            </a:fld>
            <a:endParaRPr lang="en-US" dirty="0"/>
          </a:p>
        </p:txBody>
      </p:sp>
      <p:sp>
        <p:nvSpPr>
          <p:cNvPr id="6" name="Slide Number Placeholder 7"/>
          <p:cNvSpPr>
            <a:spLocks noGrp="1"/>
          </p:cNvSpPr>
          <p:nvPr>
            <p:ph type="sldNum" sz="quarter" idx="4"/>
          </p:nvPr>
        </p:nvSpPr>
        <p:spPr>
          <a:xfrm>
            <a:off x="10210800" y="6614494"/>
            <a:ext cx="640080" cy="237744"/>
          </a:xfrm>
          <a:prstGeom prst="rect">
            <a:avLst/>
          </a:prstGeom>
        </p:spPr>
        <p:txBody>
          <a:bodyPr vert="horz" lIns="91440" tIns="45720" rIns="91440" bIns="45720" rtlCol="0" anchor="ctr"/>
          <a:lstStyle>
            <a:lvl1pPr algn="r">
              <a:defRPr sz="1100">
                <a:solidFill>
                  <a:schemeClr val="bg2"/>
                </a:solidFill>
              </a:defRPr>
            </a:lvl1pPr>
          </a:lstStyle>
          <a:p>
            <a:fld id="{CA8D9AD5-F248-4919-864A-CFD76CC027D6}" type="slidenum">
              <a:rPr lang="en-US" smtClean="0"/>
              <a:pPr/>
              <a:t>‹#›</a:t>
            </a:fld>
            <a:endParaRPr lang="en-US" dirty="0"/>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61" r:id="rId5"/>
    <p:sldLayoutId id="2147483653" r:id="rId6"/>
    <p:sldLayoutId id="2147483654" r:id="rId7"/>
    <p:sldLayoutId id="2147483655" r:id="rId8"/>
    <p:sldLayoutId id="2147483656" r:id="rId9"/>
    <p:sldLayoutId id="2147483663" r:id="rId10"/>
    <p:sldLayoutId id="2147483657" r:id="rId11"/>
    <p:sldLayoutId id="2147483658" r:id="rId12"/>
    <p:sldLayoutId id="2147483659" r:id="rId13"/>
  </p:sldLayoutIdLst>
  <p:transition>
    <p:wipe dir="d"/>
  </p:transition>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6.xml"/><Relationship Id="rId4"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Blameless at the coming of our Lord</a:t>
            </a:r>
            <a:endParaRPr lang="en-US" dirty="0"/>
          </a:p>
        </p:txBody>
      </p:sp>
      <p:sp>
        <p:nvSpPr>
          <p:cNvPr id="4" name="Subtitle 2"/>
          <p:cNvSpPr>
            <a:spLocks noGrp="1"/>
          </p:cNvSpPr>
          <p:nvPr>
            <p:ph type="subTitle" idx="1"/>
          </p:nvPr>
        </p:nvSpPr>
        <p:spPr/>
        <p:txBody>
          <a:bodyPr/>
          <a:lstStyle/>
          <a:p>
            <a:r>
              <a:rPr lang="en-US" dirty="0" smtClean="0"/>
              <a:t>1 Thessalonians</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8809327"/>
      </p:ext>
    </p:extLst>
  </p:cSld>
  <p:clrMapOvr>
    <a:masterClrMapping/>
  </p:clrMapOvr>
  <p:transition advTm="21576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457200"/>
            <a:ext cx="9601200" cy="685800"/>
          </a:xfrm>
        </p:spPr>
        <p:txBody>
          <a:bodyPr>
            <a:normAutofit/>
          </a:bodyPr>
          <a:lstStyle/>
          <a:p>
            <a:pPr>
              <a:tabLst>
                <a:tab pos="9144000" algn="r"/>
              </a:tabLst>
            </a:pPr>
            <a:r>
              <a:rPr lang="en-US" dirty="0"/>
              <a:t>Godly Ministry – Its Purity	</a:t>
            </a:r>
            <a:r>
              <a:rPr lang="en-US" sz="1800" dirty="0" smtClean="0"/>
              <a:t>1 Thessalonians </a:t>
            </a:r>
            <a:r>
              <a:rPr lang="en-US" sz="1800" dirty="0"/>
              <a:t>2:1-12</a:t>
            </a:r>
          </a:p>
        </p:txBody>
      </p:sp>
      <p:sp>
        <p:nvSpPr>
          <p:cNvPr id="3" name="Content Placeholder 2"/>
          <p:cNvSpPr>
            <a:spLocks noGrp="1"/>
          </p:cNvSpPr>
          <p:nvPr>
            <p:ph idx="1"/>
          </p:nvPr>
        </p:nvSpPr>
        <p:spPr>
          <a:xfrm>
            <a:off x="1280160" y="1142999"/>
            <a:ext cx="9601200" cy="5029200"/>
          </a:xfrm>
        </p:spPr>
        <p:txBody>
          <a:bodyPr>
            <a:normAutofit/>
          </a:bodyPr>
          <a:lstStyle/>
          <a:p>
            <a:pPr marL="502920" indent="-457200">
              <a:buFont typeface="+mj-lt"/>
              <a:buAutoNum type="arabicPeriod" startAt="5"/>
            </a:pPr>
            <a:r>
              <a:rPr lang="en-US" sz="2200" dirty="0" smtClean="0"/>
              <a:t>For we never came with flattering speech, </a:t>
            </a:r>
            <a:r>
              <a:rPr lang="en-US" sz="2200" b="1" dirty="0" smtClean="0"/>
              <a:t>as you know</a:t>
            </a:r>
            <a:r>
              <a:rPr lang="en-US" sz="2200" dirty="0" smtClean="0"/>
              <a:t>, nor with a pretext for greed – God is witness – </a:t>
            </a:r>
          </a:p>
          <a:p>
            <a:pPr marL="502920" indent="-457200">
              <a:buFont typeface="+mj-lt"/>
              <a:buAutoNum type="arabicPeriod" startAt="5"/>
            </a:pPr>
            <a:r>
              <a:rPr lang="en-US" sz="2200" dirty="0" smtClean="0"/>
              <a:t>nor did we seek glory from men, either from you or from others, even though as apostles of Christ we might have asserted our authority.</a:t>
            </a:r>
          </a:p>
          <a:p>
            <a:pPr marL="502920" indent="-457200">
              <a:buFont typeface="+mj-lt"/>
              <a:buAutoNum type="arabicPeriod" startAt="5"/>
            </a:pPr>
            <a:r>
              <a:rPr lang="en-US" sz="2200" dirty="0" smtClean="0"/>
              <a:t>But we </a:t>
            </a:r>
            <a:r>
              <a:rPr lang="en-US" sz="2200" b="1" dirty="0" smtClean="0"/>
              <a:t>proved</a:t>
            </a:r>
            <a:r>
              <a:rPr lang="en-US" sz="2200" dirty="0" smtClean="0"/>
              <a:t> to be gentle among you, as a nursing </a:t>
            </a:r>
            <a:r>
              <a:rPr lang="en-US" sz="2200" i="1" dirty="0" smtClean="0">
                <a:solidFill>
                  <a:schemeClr val="bg1">
                    <a:lumMod val="65000"/>
                  </a:schemeClr>
                </a:solidFill>
              </a:rPr>
              <a:t>mother</a:t>
            </a:r>
            <a:r>
              <a:rPr lang="en-US" sz="2200" dirty="0" smtClean="0">
                <a:solidFill>
                  <a:schemeClr val="bg1">
                    <a:lumMod val="65000"/>
                  </a:schemeClr>
                </a:solidFill>
              </a:rPr>
              <a:t> </a:t>
            </a:r>
            <a:r>
              <a:rPr lang="en-US" sz="2200" dirty="0" smtClean="0"/>
              <a:t>tenderly cares for her own children.</a:t>
            </a:r>
          </a:p>
          <a:p>
            <a:pPr marL="502920" indent="-457200">
              <a:buFont typeface="+mj-lt"/>
              <a:buAutoNum type="arabicPeriod" startAt="5"/>
            </a:pPr>
            <a:r>
              <a:rPr lang="en-US" sz="2200" dirty="0" smtClean="0"/>
              <a:t>Having thus a fond affection for you, we were well-pleased to impart to you not only the </a:t>
            </a:r>
            <a:r>
              <a:rPr lang="en-US" sz="2200" b="1" dirty="0" smtClean="0"/>
              <a:t>gospel of God</a:t>
            </a:r>
            <a:r>
              <a:rPr lang="en-US" sz="2200" dirty="0" smtClean="0"/>
              <a:t> but also our own lives, because you had become very dear to us.</a:t>
            </a:r>
          </a:p>
          <a:p>
            <a:pPr marL="502920" indent="-457200">
              <a:buFont typeface="+mj-lt"/>
              <a:buAutoNum type="arabicPeriod" startAt="5"/>
            </a:pPr>
            <a:r>
              <a:rPr lang="en-US" sz="2200" dirty="0" smtClean="0"/>
              <a:t>For you </a:t>
            </a:r>
            <a:r>
              <a:rPr lang="en-US" sz="2200" b="1" dirty="0" smtClean="0"/>
              <a:t>recall</a:t>
            </a:r>
            <a:r>
              <a:rPr lang="en-US" sz="2200" dirty="0" smtClean="0"/>
              <a:t>, </a:t>
            </a:r>
            <a:r>
              <a:rPr lang="en-US" sz="2200" u="sng" dirty="0" smtClean="0"/>
              <a:t>brethren</a:t>
            </a:r>
            <a:r>
              <a:rPr lang="en-US" sz="2200" dirty="0" smtClean="0"/>
              <a:t>, our </a:t>
            </a:r>
            <a:r>
              <a:rPr lang="en-US" sz="2200" b="1" dirty="0" smtClean="0"/>
              <a:t>labor</a:t>
            </a:r>
            <a:r>
              <a:rPr lang="en-US" sz="2200" dirty="0" smtClean="0"/>
              <a:t> and </a:t>
            </a:r>
            <a:r>
              <a:rPr lang="en-US" sz="2200" b="1" dirty="0" smtClean="0"/>
              <a:t>hardship</a:t>
            </a:r>
            <a:r>
              <a:rPr lang="en-US" sz="2200" dirty="0" smtClean="0"/>
              <a:t>, </a:t>
            </a:r>
            <a:r>
              <a:rPr lang="en-US" sz="2200" i="1" dirty="0" smtClean="0">
                <a:solidFill>
                  <a:schemeClr val="bg1">
                    <a:lumMod val="65000"/>
                  </a:schemeClr>
                </a:solidFill>
              </a:rPr>
              <a:t>how</a:t>
            </a:r>
            <a:r>
              <a:rPr lang="en-US" sz="2200" dirty="0" smtClean="0">
                <a:solidFill>
                  <a:schemeClr val="bg1">
                    <a:lumMod val="65000"/>
                  </a:schemeClr>
                </a:solidFill>
              </a:rPr>
              <a:t> </a:t>
            </a:r>
            <a:r>
              <a:rPr lang="en-US" sz="2200" dirty="0" smtClean="0"/>
              <a:t>working night and day so as not to be a </a:t>
            </a:r>
            <a:r>
              <a:rPr lang="en-US" sz="2200" b="1" dirty="0" smtClean="0"/>
              <a:t>burden</a:t>
            </a:r>
            <a:r>
              <a:rPr lang="en-US" sz="2200" dirty="0" smtClean="0"/>
              <a:t> to any of you, we proclaimed to you the </a:t>
            </a:r>
            <a:r>
              <a:rPr lang="en-US" sz="2200" b="1" dirty="0" smtClean="0"/>
              <a:t>gospel of God</a:t>
            </a:r>
            <a:r>
              <a:rPr lang="en-US" sz="2200" dirty="0" smtClean="0"/>
              <a:t>.</a:t>
            </a:r>
          </a:p>
        </p:txBody>
      </p:sp>
      <p:sp>
        <p:nvSpPr>
          <p:cNvPr id="4" name="Isosceles Triangle 3"/>
          <p:cNvSpPr/>
          <p:nvPr/>
        </p:nvSpPr>
        <p:spPr>
          <a:xfrm>
            <a:off x="10937998" y="4798326"/>
            <a:ext cx="795528" cy="685800"/>
          </a:xfrm>
          <a:prstGeom prst="triangle">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29739097"/>
      </p:ext>
    </p:extLst>
  </p:cSld>
  <p:clrMapOvr>
    <a:masterClrMapping/>
  </p:clrMapOvr>
  <p:transition advTm="5525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457200"/>
            <a:ext cx="9601200" cy="685800"/>
          </a:xfrm>
        </p:spPr>
        <p:txBody>
          <a:bodyPr>
            <a:normAutofit/>
          </a:bodyPr>
          <a:lstStyle/>
          <a:p>
            <a:pPr>
              <a:tabLst>
                <a:tab pos="9144000" algn="r"/>
              </a:tabLst>
            </a:pPr>
            <a:r>
              <a:rPr lang="en-US" dirty="0"/>
              <a:t>Godly Ministry – Its Purity	</a:t>
            </a:r>
            <a:r>
              <a:rPr lang="en-US" sz="1800" dirty="0" smtClean="0"/>
              <a:t>1 Thessalonians </a:t>
            </a:r>
            <a:r>
              <a:rPr lang="en-US" sz="1800" dirty="0"/>
              <a:t>2:1-12</a:t>
            </a:r>
          </a:p>
        </p:txBody>
      </p:sp>
      <p:sp>
        <p:nvSpPr>
          <p:cNvPr id="3" name="Content Placeholder 2"/>
          <p:cNvSpPr>
            <a:spLocks noGrp="1"/>
          </p:cNvSpPr>
          <p:nvPr>
            <p:ph idx="1"/>
          </p:nvPr>
        </p:nvSpPr>
        <p:spPr>
          <a:xfrm>
            <a:off x="1280160" y="1142999"/>
            <a:ext cx="9601200" cy="5029200"/>
          </a:xfrm>
        </p:spPr>
        <p:txBody>
          <a:bodyPr>
            <a:normAutofit/>
          </a:bodyPr>
          <a:lstStyle/>
          <a:p>
            <a:pPr marL="502920" indent="-457200">
              <a:buFont typeface="+mj-lt"/>
              <a:buAutoNum type="arabicPeriod" startAt="10"/>
            </a:pPr>
            <a:r>
              <a:rPr lang="en-US" sz="2200" dirty="0" smtClean="0"/>
              <a:t>You are </a:t>
            </a:r>
            <a:r>
              <a:rPr lang="en-US" sz="2200" b="1" dirty="0" smtClean="0"/>
              <a:t>witnesses</a:t>
            </a:r>
            <a:r>
              <a:rPr lang="en-US" sz="2200" dirty="0" smtClean="0"/>
              <a:t>, and </a:t>
            </a:r>
            <a:r>
              <a:rPr lang="en-US" sz="2200" i="1" dirty="0" smtClean="0">
                <a:solidFill>
                  <a:schemeClr val="bg1">
                    <a:lumMod val="65000"/>
                  </a:schemeClr>
                </a:solidFill>
              </a:rPr>
              <a:t>so is</a:t>
            </a:r>
            <a:r>
              <a:rPr lang="en-US" sz="2200" dirty="0" smtClean="0"/>
              <a:t> God, how </a:t>
            </a:r>
            <a:r>
              <a:rPr lang="en-US" sz="2200" b="1" dirty="0" smtClean="0"/>
              <a:t>devoutly</a:t>
            </a:r>
            <a:r>
              <a:rPr lang="en-US" sz="2200" dirty="0" smtClean="0"/>
              <a:t> and </a:t>
            </a:r>
            <a:r>
              <a:rPr lang="en-US" sz="2200" b="1" dirty="0" smtClean="0"/>
              <a:t>uprightly</a:t>
            </a:r>
            <a:r>
              <a:rPr lang="en-US" sz="2200" dirty="0" smtClean="0"/>
              <a:t> and </a:t>
            </a:r>
            <a:r>
              <a:rPr lang="en-US" sz="2200" b="1" dirty="0" smtClean="0"/>
              <a:t>blamelessly</a:t>
            </a:r>
            <a:r>
              <a:rPr lang="en-US" sz="2200" dirty="0" smtClean="0"/>
              <a:t> we behaved toward you believers;</a:t>
            </a:r>
          </a:p>
          <a:p>
            <a:pPr marL="502920" indent="-457200">
              <a:buFont typeface="+mj-lt"/>
              <a:buAutoNum type="arabicPeriod" startAt="10"/>
            </a:pPr>
            <a:r>
              <a:rPr lang="en-US" sz="2200" dirty="0" smtClean="0"/>
              <a:t>just as you </a:t>
            </a:r>
            <a:r>
              <a:rPr lang="en-US" sz="2200" b="1" dirty="0" smtClean="0"/>
              <a:t>know</a:t>
            </a:r>
            <a:r>
              <a:rPr lang="en-US" sz="2200" dirty="0" smtClean="0"/>
              <a:t> how we </a:t>
            </a:r>
            <a:r>
              <a:rPr lang="en-US" sz="2200" i="1" dirty="0" smtClean="0">
                <a:solidFill>
                  <a:schemeClr val="bg1">
                    <a:lumMod val="65000"/>
                  </a:schemeClr>
                </a:solidFill>
              </a:rPr>
              <a:t>were</a:t>
            </a:r>
            <a:r>
              <a:rPr lang="en-US" sz="2200" dirty="0" smtClean="0">
                <a:solidFill>
                  <a:schemeClr val="bg1">
                    <a:lumMod val="65000"/>
                  </a:schemeClr>
                </a:solidFill>
              </a:rPr>
              <a:t> </a:t>
            </a:r>
            <a:r>
              <a:rPr lang="en-US" sz="2200" b="1" dirty="0" smtClean="0"/>
              <a:t>exhorting</a:t>
            </a:r>
            <a:r>
              <a:rPr lang="en-US" sz="2200" dirty="0" smtClean="0"/>
              <a:t> and </a:t>
            </a:r>
            <a:r>
              <a:rPr lang="en-US" sz="2200" b="1" dirty="0" smtClean="0"/>
              <a:t>encouraging</a:t>
            </a:r>
            <a:r>
              <a:rPr lang="en-US" sz="2200" dirty="0" smtClean="0"/>
              <a:t> and </a:t>
            </a:r>
            <a:r>
              <a:rPr lang="en-US" sz="2200" b="1" dirty="0" smtClean="0"/>
              <a:t>imploring</a:t>
            </a:r>
            <a:r>
              <a:rPr lang="en-US" sz="2200" dirty="0" smtClean="0"/>
              <a:t> each one of you as a father </a:t>
            </a:r>
            <a:r>
              <a:rPr lang="en-US" sz="2200" i="1" dirty="0" smtClean="0">
                <a:solidFill>
                  <a:schemeClr val="bg1">
                    <a:lumMod val="65000"/>
                  </a:schemeClr>
                </a:solidFill>
              </a:rPr>
              <a:t>would</a:t>
            </a:r>
            <a:r>
              <a:rPr lang="en-US" sz="2200" dirty="0" smtClean="0">
                <a:solidFill>
                  <a:schemeClr val="bg1">
                    <a:lumMod val="65000"/>
                  </a:schemeClr>
                </a:solidFill>
              </a:rPr>
              <a:t> </a:t>
            </a:r>
            <a:r>
              <a:rPr lang="en-US" sz="2200" dirty="0" smtClean="0"/>
              <a:t>his own children,</a:t>
            </a:r>
          </a:p>
          <a:p>
            <a:pPr marL="502920" indent="-457200">
              <a:buFont typeface="+mj-lt"/>
              <a:buAutoNum type="arabicPeriod" startAt="10"/>
            </a:pPr>
            <a:r>
              <a:rPr lang="en-US" sz="2200" dirty="0" smtClean="0"/>
              <a:t>so that you may walk in a manner worthy of the God who calls you into His own kingdom and glory.</a:t>
            </a:r>
          </a:p>
        </p:txBody>
      </p:sp>
      <p:sp>
        <p:nvSpPr>
          <p:cNvPr id="4" name="Isosceles Triangle 3"/>
          <p:cNvSpPr/>
          <p:nvPr/>
        </p:nvSpPr>
        <p:spPr>
          <a:xfrm>
            <a:off x="10937998" y="1082347"/>
            <a:ext cx="795528" cy="685800"/>
          </a:xfrm>
          <a:prstGeom prst="triangle">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Isosceles Triangle 4"/>
          <p:cNvSpPr/>
          <p:nvPr/>
        </p:nvSpPr>
        <p:spPr>
          <a:xfrm>
            <a:off x="10937998" y="1821655"/>
            <a:ext cx="795528" cy="685800"/>
          </a:xfrm>
          <a:prstGeom prst="triangle">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45918674"/>
      </p:ext>
    </p:extLst>
  </p:cSld>
  <p:clrMapOvr>
    <a:masterClrMapping/>
  </p:clrMapOvr>
  <p:transition advTm="2812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457200"/>
            <a:ext cx="9601200" cy="685800"/>
          </a:xfrm>
        </p:spPr>
        <p:txBody>
          <a:bodyPr>
            <a:normAutofit/>
          </a:bodyPr>
          <a:lstStyle/>
          <a:p>
            <a:pPr>
              <a:tabLst>
                <a:tab pos="9144000" algn="r"/>
              </a:tabLst>
            </a:pPr>
            <a:r>
              <a:rPr lang="en-US" dirty="0"/>
              <a:t>Godly Ministry – Its </a:t>
            </a:r>
            <a:r>
              <a:rPr lang="en-US" dirty="0" smtClean="0"/>
              <a:t>Patience</a:t>
            </a:r>
            <a:r>
              <a:rPr lang="en-US" dirty="0"/>
              <a:t>	</a:t>
            </a:r>
            <a:r>
              <a:rPr lang="en-US" sz="1800" dirty="0" smtClean="0"/>
              <a:t>1 Thessalonians </a:t>
            </a:r>
            <a:r>
              <a:rPr lang="en-US" sz="1800" dirty="0" smtClean="0"/>
              <a:t>2:13-20</a:t>
            </a:r>
            <a:endParaRPr lang="en-US" sz="1800" dirty="0"/>
          </a:p>
        </p:txBody>
      </p:sp>
      <p:sp>
        <p:nvSpPr>
          <p:cNvPr id="3" name="Content Placeholder 2"/>
          <p:cNvSpPr>
            <a:spLocks noGrp="1"/>
          </p:cNvSpPr>
          <p:nvPr>
            <p:ph idx="1"/>
          </p:nvPr>
        </p:nvSpPr>
        <p:spPr>
          <a:xfrm>
            <a:off x="1280160" y="1142999"/>
            <a:ext cx="9601200" cy="5029200"/>
          </a:xfrm>
        </p:spPr>
        <p:txBody>
          <a:bodyPr>
            <a:normAutofit/>
          </a:bodyPr>
          <a:lstStyle/>
          <a:p>
            <a:pPr marL="502920" indent="-457200">
              <a:buFont typeface="+mj-lt"/>
              <a:buAutoNum type="arabicPeriod" startAt="13"/>
            </a:pPr>
            <a:r>
              <a:rPr lang="en-US" sz="2200" dirty="0" smtClean="0"/>
              <a:t>And for this reason we also constantly thank God that when you received from us the </a:t>
            </a:r>
            <a:r>
              <a:rPr lang="en-US" sz="2200" b="1" dirty="0" smtClean="0"/>
              <a:t>word of </a:t>
            </a:r>
            <a:r>
              <a:rPr lang="en-US" sz="2200" b="1" dirty="0" smtClean="0"/>
              <a:t>God’s message</a:t>
            </a:r>
            <a:r>
              <a:rPr lang="en-US" sz="2200" dirty="0" smtClean="0"/>
              <a:t>, </a:t>
            </a:r>
            <a:r>
              <a:rPr lang="en-US" sz="2200" dirty="0" smtClean="0"/>
              <a:t>you accepted </a:t>
            </a:r>
            <a:r>
              <a:rPr lang="en-US" sz="2200" i="1" dirty="0" smtClean="0">
                <a:solidFill>
                  <a:schemeClr val="bg1">
                    <a:lumMod val="65000"/>
                  </a:schemeClr>
                </a:solidFill>
              </a:rPr>
              <a:t>it</a:t>
            </a:r>
            <a:r>
              <a:rPr lang="en-US" sz="2200" dirty="0" smtClean="0">
                <a:solidFill>
                  <a:schemeClr val="bg1">
                    <a:lumMod val="65000"/>
                  </a:schemeClr>
                </a:solidFill>
              </a:rPr>
              <a:t> </a:t>
            </a:r>
            <a:r>
              <a:rPr lang="en-US" sz="2200" dirty="0" smtClean="0"/>
              <a:t>not </a:t>
            </a:r>
            <a:r>
              <a:rPr lang="en-US" sz="2200" i="1" dirty="0" smtClean="0">
                <a:solidFill>
                  <a:schemeClr val="bg1">
                    <a:lumMod val="65000"/>
                  </a:schemeClr>
                </a:solidFill>
              </a:rPr>
              <a:t>as</a:t>
            </a:r>
            <a:r>
              <a:rPr lang="en-US" sz="2200" dirty="0" smtClean="0">
                <a:solidFill>
                  <a:schemeClr val="bg1">
                    <a:lumMod val="65000"/>
                  </a:schemeClr>
                </a:solidFill>
              </a:rPr>
              <a:t> </a:t>
            </a:r>
            <a:r>
              <a:rPr lang="en-US" sz="2200" dirty="0" smtClean="0"/>
              <a:t>the word of men, but </a:t>
            </a:r>
            <a:r>
              <a:rPr lang="en-US" sz="2200" i="1" dirty="0" smtClean="0">
                <a:solidFill>
                  <a:schemeClr val="bg1">
                    <a:lumMod val="65000"/>
                  </a:schemeClr>
                </a:solidFill>
              </a:rPr>
              <a:t>for</a:t>
            </a:r>
            <a:r>
              <a:rPr lang="en-US" sz="2200" dirty="0" smtClean="0">
                <a:solidFill>
                  <a:schemeClr val="bg1">
                    <a:lumMod val="65000"/>
                  </a:schemeClr>
                </a:solidFill>
              </a:rPr>
              <a:t> </a:t>
            </a:r>
            <a:r>
              <a:rPr lang="en-US" sz="2200" dirty="0" smtClean="0"/>
              <a:t>what it really is, the </a:t>
            </a:r>
            <a:r>
              <a:rPr lang="en-US" sz="2200" b="1" dirty="0" smtClean="0"/>
              <a:t>word of God</a:t>
            </a:r>
            <a:r>
              <a:rPr lang="en-US" sz="2200" dirty="0" smtClean="0"/>
              <a:t>, which also performs its work in you who believe.</a:t>
            </a:r>
          </a:p>
          <a:p>
            <a:pPr marL="502920" indent="-457200">
              <a:buFont typeface="+mj-lt"/>
              <a:buAutoNum type="arabicPeriod" startAt="13"/>
            </a:pPr>
            <a:r>
              <a:rPr lang="en-US" sz="2200" dirty="0" smtClean="0"/>
              <a:t>For you, brethren, became imitators of the churches of God in Christ Jesus that are in Judea, for you also endured the same sufferings at the hands of your own countrymen, even as they </a:t>
            </a:r>
            <a:r>
              <a:rPr lang="en-US" sz="2200" i="1" dirty="0" smtClean="0">
                <a:solidFill>
                  <a:schemeClr val="bg1">
                    <a:lumMod val="65000"/>
                  </a:schemeClr>
                </a:solidFill>
              </a:rPr>
              <a:t>did</a:t>
            </a:r>
            <a:r>
              <a:rPr lang="en-US" sz="2200" dirty="0" smtClean="0"/>
              <a:t> from the Jews,</a:t>
            </a:r>
          </a:p>
          <a:p>
            <a:pPr marL="502920" indent="-457200">
              <a:buFont typeface="+mj-lt"/>
              <a:buAutoNum type="arabicPeriod" startAt="13"/>
            </a:pPr>
            <a:r>
              <a:rPr lang="en-US" sz="2200" dirty="0" smtClean="0"/>
              <a:t>who both killed the Lord Jesus and the prophets, and drove us out.  They are not pleasing to God, but hostile to all men,</a:t>
            </a:r>
          </a:p>
          <a:p>
            <a:pPr marL="502920" indent="-457200">
              <a:buFont typeface="+mj-lt"/>
              <a:buAutoNum type="arabicPeriod" startAt="13"/>
            </a:pPr>
            <a:r>
              <a:rPr lang="en-US" sz="2200" dirty="0" smtClean="0"/>
              <a:t>hindering us from speaking to the Gentiles that they might be saved; with the result that they always </a:t>
            </a:r>
            <a:r>
              <a:rPr lang="en-US" sz="2200" b="1" dirty="0" smtClean="0"/>
              <a:t>fill up the measure </a:t>
            </a:r>
            <a:r>
              <a:rPr lang="en-US" sz="2200" dirty="0" smtClean="0"/>
              <a:t>of their sins.  But wrath has come upon them </a:t>
            </a:r>
            <a:r>
              <a:rPr lang="en-US" sz="2200" b="1" dirty="0" smtClean="0"/>
              <a:t>to the utmost</a:t>
            </a:r>
            <a:r>
              <a:rPr lang="en-US" sz="2200" dirty="0" smtClean="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64908228"/>
      </p:ext>
    </p:extLst>
  </p:cSld>
  <p:clrMapOvr>
    <a:masterClrMapping/>
  </p:clrMapOvr>
  <p:transition advTm="6322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457200"/>
            <a:ext cx="9601200" cy="685800"/>
          </a:xfrm>
        </p:spPr>
        <p:txBody>
          <a:bodyPr>
            <a:normAutofit/>
          </a:bodyPr>
          <a:lstStyle/>
          <a:p>
            <a:pPr>
              <a:tabLst>
                <a:tab pos="9144000" algn="r"/>
              </a:tabLst>
            </a:pPr>
            <a:r>
              <a:rPr lang="en-US" dirty="0"/>
              <a:t>Godly Ministry – Its </a:t>
            </a:r>
            <a:r>
              <a:rPr lang="en-US" dirty="0" smtClean="0"/>
              <a:t>Patience</a:t>
            </a:r>
            <a:r>
              <a:rPr lang="en-US" dirty="0"/>
              <a:t>	</a:t>
            </a:r>
            <a:r>
              <a:rPr lang="en-US" sz="1800" dirty="0" smtClean="0"/>
              <a:t>1 Thessalonians </a:t>
            </a:r>
            <a:r>
              <a:rPr lang="en-US" sz="1800" dirty="0" smtClean="0"/>
              <a:t>2:13-20</a:t>
            </a:r>
            <a:endParaRPr lang="en-US" sz="1800" dirty="0"/>
          </a:p>
        </p:txBody>
      </p:sp>
      <p:sp>
        <p:nvSpPr>
          <p:cNvPr id="3" name="Content Placeholder 2"/>
          <p:cNvSpPr>
            <a:spLocks noGrp="1"/>
          </p:cNvSpPr>
          <p:nvPr>
            <p:ph idx="1"/>
          </p:nvPr>
        </p:nvSpPr>
        <p:spPr>
          <a:xfrm>
            <a:off x="1280160" y="1142999"/>
            <a:ext cx="9601200" cy="5029200"/>
          </a:xfrm>
        </p:spPr>
        <p:txBody>
          <a:bodyPr>
            <a:normAutofit/>
          </a:bodyPr>
          <a:lstStyle/>
          <a:p>
            <a:pPr marL="502920" indent="-457200">
              <a:buFont typeface="+mj-lt"/>
              <a:buAutoNum type="arabicPeriod" startAt="17"/>
            </a:pPr>
            <a:r>
              <a:rPr lang="en-US" sz="2200" dirty="0" smtClean="0"/>
              <a:t>But we, brethren, having been bereft of you for a short while – in person, not in spirit – were all the more eager with great desire to see your face.</a:t>
            </a:r>
          </a:p>
          <a:p>
            <a:pPr marL="502920" indent="-457200">
              <a:buFont typeface="+mj-lt"/>
              <a:buAutoNum type="arabicPeriod" startAt="17"/>
            </a:pPr>
            <a:r>
              <a:rPr lang="en-US" sz="2200" dirty="0" smtClean="0"/>
              <a:t>For we wanted to come to you – I, Paul, more than once – and </a:t>
            </a:r>
            <a:r>
              <a:rPr lang="en-US" sz="2200" i="1" dirty="0" smtClean="0">
                <a:solidFill>
                  <a:schemeClr val="bg1">
                    <a:lumMod val="65000"/>
                  </a:schemeClr>
                </a:solidFill>
              </a:rPr>
              <a:t>yet</a:t>
            </a:r>
            <a:r>
              <a:rPr lang="en-US" sz="2200" dirty="0" smtClean="0">
                <a:solidFill>
                  <a:schemeClr val="bg1">
                    <a:lumMod val="65000"/>
                  </a:schemeClr>
                </a:solidFill>
              </a:rPr>
              <a:t> </a:t>
            </a:r>
            <a:r>
              <a:rPr lang="en-US" sz="2200" dirty="0" smtClean="0"/>
              <a:t>Satan thwarted us.</a:t>
            </a:r>
          </a:p>
          <a:p>
            <a:pPr marL="502920" indent="-457200">
              <a:buFont typeface="+mj-lt"/>
              <a:buAutoNum type="arabicPeriod" startAt="17"/>
            </a:pPr>
            <a:r>
              <a:rPr lang="en-US" sz="2200" dirty="0" smtClean="0"/>
              <a:t>For who is our </a:t>
            </a:r>
            <a:r>
              <a:rPr lang="en-US" sz="2200" b="1" dirty="0" smtClean="0"/>
              <a:t>hope</a:t>
            </a:r>
            <a:r>
              <a:rPr lang="en-US" sz="2200" dirty="0" smtClean="0"/>
              <a:t> or </a:t>
            </a:r>
            <a:r>
              <a:rPr lang="en-US" sz="2200" b="1" dirty="0" smtClean="0"/>
              <a:t>joy</a:t>
            </a:r>
            <a:r>
              <a:rPr lang="en-US" sz="2200" dirty="0" smtClean="0"/>
              <a:t> or </a:t>
            </a:r>
            <a:r>
              <a:rPr lang="en-US" sz="2200" b="1" dirty="0" smtClean="0"/>
              <a:t>crown</a:t>
            </a:r>
            <a:r>
              <a:rPr lang="en-US" sz="2200" dirty="0" smtClean="0"/>
              <a:t> of exultation? Is it not even you, in the presence of our Lord Jesus at His coming?</a:t>
            </a:r>
          </a:p>
          <a:p>
            <a:pPr marL="502920" indent="-457200">
              <a:buFont typeface="+mj-lt"/>
              <a:buAutoNum type="arabicPeriod" startAt="17"/>
            </a:pPr>
            <a:r>
              <a:rPr lang="en-US" sz="2200" dirty="0" smtClean="0"/>
              <a:t>For you are our glory and joy.</a:t>
            </a:r>
          </a:p>
        </p:txBody>
      </p:sp>
      <p:sp>
        <p:nvSpPr>
          <p:cNvPr id="4" name="Isosceles Triangle 3"/>
          <p:cNvSpPr/>
          <p:nvPr/>
        </p:nvSpPr>
        <p:spPr>
          <a:xfrm>
            <a:off x="10937998" y="2745781"/>
            <a:ext cx="795528" cy="685800"/>
          </a:xfrm>
          <a:prstGeom prst="triangle">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8383746"/>
      </p:ext>
    </p:extLst>
  </p:cSld>
  <p:clrMapOvr>
    <a:masterClrMapping/>
  </p:clrMapOvr>
  <p:transition advTm="3814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457200"/>
            <a:ext cx="9601200" cy="685800"/>
          </a:xfrm>
        </p:spPr>
        <p:txBody>
          <a:bodyPr>
            <a:normAutofit/>
          </a:bodyPr>
          <a:lstStyle/>
          <a:p>
            <a:pPr>
              <a:tabLst>
                <a:tab pos="9144000" algn="r"/>
              </a:tabLst>
            </a:pPr>
            <a:r>
              <a:rPr lang="en-US" dirty="0" smtClean="0"/>
              <a:t>Godly Ministry – Its Purity	</a:t>
            </a:r>
            <a:r>
              <a:rPr lang="en-US" sz="1800" dirty="0" smtClean="0"/>
              <a:t>1 Thessalonian</a:t>
            </a:r>
            <a:r>
              <a:rPr lang="en-US" sz="1800" dirty="0" smtClean="0"/>
              <a:t>s </a:t>
            </a:r>
            <a:r>
              <a:rPr lang="en-US" sz="1800" dirty="0" smtClean="0"/>
              <a:t>2:1-12</a:t>
            </a:r>
            <a:endParaRPr lang="en-US" sz="1800" dirty="0"/>
          </a:p>
        </p:txBody>
      </p:sp>
      <p:sp>
        <p:nvSpPr>
          <p:cNvPr id="3" name="Content Placeholder 2"/>
          <p:cNvSpPr>
            <a:spLocks noGrp="1"/>
          </p:cNvSpPr>
          <p:nvPr>
            <p:ph idx="1"/>
          </p:nvPr>
        </p:nvSpPr>
        <p:spPr>
          <a:xfrm>
            <a:off x="1280160" y="1142999"/>
            <a:ext cx="9601200" cy="5029200"/>
          </a:xfrm>
        </p:spPr>
        <p:txBody>
          <a:bodyPr/>
          <a:lstStyle/>
          <a:p>
            <a:pPr marL="502920" indent="-457200">
              <a:buFont typeface="+mj-lt"/>
              <a:buAutoNum type="arabicPeriod"/>
            </a:pPr>
            <a:r>
              <a:rPr lang="en-US" sz="2400" dirty="0" smtClean="0"/>
              <a:t>For </a:t>
            </a:r>
            <a:r>
              <a:rPr lang="en-US" sz="2400" b="1" dirty="0" smtClean="0"/>
              <a:t>you yourselves know</a:t>
            </a:r>
            <a:r>
              <a:rPr lang="en-US" sz="2400" dirty="0" smtClean="0"/>
              <a:t>, </a:t>
            </a:r>
            <a:r>
              <a:rPr lang="en-US" sz="2400" u="sng" dirty="0" smtClean="0"/>
              <a:t>brethren</a:t>
            </a:r>
            <a:r>
              <a:rPr lang="en-US" sz="2400" dirty="0" smtClean="0"/>
              <a:t>, that our coming to you was not in vain,</a:t>
            </a:r>
          </a:p>
          <a:p>
            <a:pPr marL="502920" indent="-457200">
              <a:buFont typeface="+mj-lt"/>
              <a:buAutoNum type="arabicPeriod"/>
            </a:pPr>
            <a:r>
              <a:rPr lang="en-US" sz="2400" dirty="0" smtClean="0"/>
              <a:t>but after we had already suffered and been mistreated in Philippi, as </a:t>
            </a:r>
            <a:r>
              <a:rPr lang="en-US" sz="2400" b="1" dirty="0" smtClean="0"/>
              <a:t>you know</a:t>
            </a:r>
            <a:r>
              <a:rPr lang="en-US" sz="2400" dirty="0" smtClean="0"/>
              <a:t>, we had the boldness in our God to speak to you the gospel of God amid much opposition.</a:t>
            </a:r>
          </a:p>
          <a:p>
            <a:pPr marL="502920" indent="-457200">
              <a:buFont typeface="+mj-lt"/>
              <a:buAutoNum type="arabicPeriod"/>
            </a:pPr>
            <a:r>
              <a:rPr lang="en-US" sz="2400" dirty="0" smtClean="0"/>
              <a:t>For our exhortation does not </a:t>
            </a:r>
            <a:r>
              <a:rPr lang="en-US" sz="2400" i="1" dirty="0" smtClean="0">
                <a:solidFill>
                  <a:schemeClr val="bg1">
                    <a:lumMod val="65000"/>
                  </a:schemeClr>
                </a:solidFill>
              </a:rPr>
              <a:t>come</a:t>
            </a:r>
            <a:r>
              <a:rPr lang="en-US" sz="2400" dirty="0" smtClean="0">
                <a:solidFill>
                  <a:schemeClr val="bg1">
                    <a:lumMod val="65000"/>
                  </a:schemeClr>
                </a:solidFill>
              </a:rPr>
              <a:t> </a:t>
            </a:r>
            <a:r>
              <a:rPr lang="en-US" sz="2400" dirty="0" smtClean="0"/>
              <a:t>from </a:t>
            </a:r>
            <a:r>
              <a:rPr lang="en-US" sz="2400" b="1" dirty="0" smtClean="0"/>
              <a:t>error</a:t>
            </a:r>
            <a:r>
              <a:rPr lang="en-US" sz="2400" dirty="0" smtClean="0"/>
              <a:t> or </a:t>
            </a:r>
            <a:r>
              <a:rPr lang="en-US" sz="2400" b="1" dirty="0" smtClean="0"/>
              <a:t>impurity</a:t>
            </a:r>
            <a:r>
              <a:rPr lang="en-US" sz="2400" dirty="0" smtClean="0"/>
              <a:t> or by way of </a:t>
            </a:r>
            <a:r>
              <a:rPr lang="en-US" sz="2400" b="1" dirty="0" smtClean="0"/>
              <a:t>deceit</a:t>
            </a:r>
            <a:r>
              <a:rPr lang="en-US" sz="2400" dirty="0" smtClean="0"/>
              <a:t>;</a:t>
            </a:r>
          </a:p>
          <a:p>
            <a:pPr marL="502920" indent="-457200">
              <a:buFont typeface="+mj-lt"/>
              <a:buAutoNum type="arabicPeriod"/>
            </a:pPr>
            <a:r>
              <a:rPr lang="en-US" sz="2400" dirty="0" smtClean="0"/>
              <a:t>But just as we have been approved by God to be entrusted with the gospel, so we speak, not as pleasing men but God, who examines our hearts.</a:t>
            </a:r>
          </a:p>
        </p:txBody>
      </p:sp>
      <p:sp>
        <p:nvSpPr>
          <p:cNvPr id="4" name="Isosceles Triangle 3"/>
          <p:cNvSpPr/>
          <p:nvPr/>
        </p:nvSpPr>
        <p:spPr>
          <a:xfrm>
            <a:off x="10937998" y="3115434"/>
            <a:ext cx="795528" cy="685800"/>
          </a:xfrm>
          <a:prstGeom prst="triangle">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80777206"/>
      </p:ext>
    </p:extLst>
  </p:cSld>
  <p:clrMapOvr>
    <a:masterClrMapping/>
  </p:clrMapOvr>
  <p:transition advTm="37158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457200"/>
            <a:ext cx="9601200" cy="685800"/>
          </a:xfrm>
        </p:spPr>
        <p:txBody>
          <a:bodyPr>
            <a:normAutofit/>
          </a:bodyPr>
          <a:lstStyle/>
          <a:p>
            <a:pPr>
              <a:tabLst>
                <a:tab pos="9144000" algn="r"/>
              </a:tabLst>
            </a:pPr>
            <a:r>
              <a:rPr lang="en-US" dirty="0"/>
              <a:t>Godly Ministry – Its Purity	</a:t>
            </a:r>
            <a:r>
              <a:rPr lang="en-US" sz="1800" dirty="0" smtClean="0"/>
              <a:t>1 Thessalonian</a:t>
            </a:r>
            <a:r>
              <a:rPr lang="en-US" sz="1800" dirty="0" smtClean="0"/>
              <a:t>s </a:t>
            </a:r>
            <a:r>
              <a:rPr lang="en-US" sz="1800" dirty="0"/>
              <a:t>2:1-12</a:t>
            </a:r>
          </a:p>
        </p:txBody>
      </p:sp>
      <p:sp>
        <p:nvSpPr>
          <p:cNvPr id="3" name="Content Placeholder 2"/>
          <p:cNvSpPr>
            <a:spLocks noGrp="1"/>
          </p:cNvSpPr>
          <p:nvPr>
            <p:ph idx="1"/>
          </p:nvPr>
        </p:nvSpPr>
        <p:spPr>
          <a:xfrm>
            <a:off x="1280160" y="1142999"/>
            <a:ext cx="9601200" cy="5029200"/>
          </a:xfrm>
        </p:spPr>
        <p:txBody>
          <a:bodyPr>
            <a:normAutofit/>
          </a:bodyPr>
          <a:lstStyle/>
          <a:p>
            <a:pPr marL="502920" indent="-457200">
              <a:buFont typeface="+mj-lt"/>
              <a:buAutoNum type="arabicPeriod" startAt="5"/>
            </a:pPr>
            <a:r>
              <a:rPr lang="en-US" sz="2200" dirty="0" smtClean="0"/>
              <a:t>For we never came with flattering speech, </a:t>
            </a:r>
            <a:r>
              <a:rPr lang="en-US" sz="2200" b="1" dirty="0" smtClean="0"/>
              <a:t>as you know</a:t>
            </a:r>
            <a:r>
              <a:rPr lang="en-US" sz="2200" dirty="0" smtClean="0"/>
              <a:t>, nor with a pretext for greed – God is witness – </a:t>
            </a:r>
          </a:p>
          <a:p>
            <a:pPr marL="502920" indent="-457200">
              <a:buFont typeface="+mj-lt"/>
              <a:buAutoNum type="arabicPeriod" startAt="5"/>
            </a:pPr>
            <a:r>
              <a:rPr lang="en-US" sz="2200" dirty="0" smtClean="0"/>
              <a:t>nor did we seek glory from men, either from you or from others, even though as apostles of Christ we might have asserted our authority.</a:t>
            </a:r>
          </a:p>
          <a:p>
            <a:pPr marL="502920" indent="-457200">
              <a:buFont typeface="+mj-lt"/>
              <a:buAutoNum type="arabicPeriod" startAt="5"/>
            </a:pPr>
            <a:r>
              <a:rPr lang="en-US" sz="2200" dirty="0" smtClean="0"/>
              <a:t>But we </a:t>
            </a:r>
            <a:r>
              <a:rPr lang="en-US" sz="2200" b="1" dirty="0" smtClean="0"/>
              <a:t>proved</a:t>
            </a:r>
            <a:r>
              <a:rPr lang="en-US" sz="2200" dirty="0" smtClean="0"/>
              <a:t> to be gentle among you, as a nursing </a:t>
            </a:r>
            <a:r>
              <a:rPr lang="en-US" sz="2200" i="1" dirty="0" smtClean="0">
                <a:solidFill>
                  <a:schemeClr val="bg1">
                    <a:lumMod val="65000"/>
                  </a:schemeClr>
                </a:solidFill>
              </a:rPr>
              <a:t>mother</a:t>
            </a:r>
            <a:r>
              <a:rPr lang="en-US" sz="2200" dirty="0" smtClean="0">
                <a:solidFill>
                  <a:schemeClr val="bg1">
                    <a:lumMod val="65000"/>
                  </a:schemeClr>
                </a:solidFill>
              </a:rPr>
              <a:t> </a:t>
            </a:r>
            <a:r>
              <a:rPr lang="en-US" sz="2200" dirty="0" smtClean="0"/>
              <a:t>tenderly cares for her own children.</a:t>
            </a:r>
          </a:p>
          <a:p>
            <a:pPr marL="502920" indent="-457200">
              <a:buFont typeface="+mj-lt"/>
              <a:buAutoNum type="arabicPeriod" startAt="5"/>
            </a:pPr>
            <a:r>
              <a:rPr lang="en-US" sz="2200" dirty="0" smtClean="0"/>
              <a:t>Having thus a fond affection for you, we were well-pleased to impart to you not only the </a:t>
            </a:r>
            <a:r>
              <a:rPr lang="en-US" sz="2200" b="1" dirty="0" smtClean="0"/>
              <a:t>gospel of God</a:t>
            </a:r>
            <a:r>
              <a:rPr lang="en-US" sz="2200" dirty="0" smtClean="0"/>
              <a:t> but also our own lives, because you had become very dear to us.</a:t>
            </a:r>
          </a:p>
          <a:p>
            <a:pPr marL="502920" indent="-457200">
              <a:buFont typeface="+mj-lt"/>
              <a:buAutoNum type="arabicPeriod" startAt="5"/>
            </a:pPr>
            <a:r>
              <a:rPr lang="en-US" sz="2200" dirty="0" smtClean="0"/>
              <a:t>For you </a:t>
            </a:r>
            <a:r>
              <a:rPr lang="en-US" sz="2200" b="1" dirty="0" smtClean="0"/>
              <a:t>recall</a:t>
            </a:r>
            <a:r>
              <a:rPr lang="en-US" sz="2200" dirty="0" smtClean="0"/>
              <a:t>, </a:t>
            </a:r>
            <a:r>
              <a:rPr lang="en-US" sz="2200" u="sng" dirty="0" smtClean="0"/>
              <a:t>brethren</a:t>
            </a:r>
            <a:r>
              <a:rPr lang="en-US" sz="2200" dirty="0" smtClean="0"/>
              <a:t>, our </a:t>
            </a:r>
            <a:r>
              <a:rPr lang="en-US" sz="2200" b="1" dirty="0" smtClean="0"/>
              <a:t>labor</a:t>
            </a:r>
            <a:r>
              <a:rPr lang="en-US" sz="2200" dirty="0" smtClean="0"/>
              <a:t> and </a:t>
            </a:r>
            <a:r>
              <a:rPr lang="en-US" sz="2200" b="1" dirty="0" smtClean="0"/>
              <a:t>hardship</a:t>
            </a:r>
            <a:r>
              <a:rPr lang="en-US" sz="2200" dirty="0" smtClean="0"/>
              <a:t>, </a:t>
            </a:r>
            <a:r>
              <a:rPr lang="en-US" sz="2200" i="1" dirty="0" smtClean="0">
                <a:solidFill>
                  <a:schemeClr val="bg1">
                    <a:lumMod val="65000"/>
                  </a:schemeClr>
                </a:solidFill>
              </a:rPr>
              <a:t>how</a:t>
            </a:r>
            <a:r>
              <a:rPr lang="en-US" sz="2200" dirty="0" smtClean="0">
                <a:solidFill>
                  <a:schemeClr val="bg1">
                    <a:lumMod val="65000"/>
                  </a:schemeClr>
                </a:solidFill>
              </a:rPr>
              <a:t> </a:t>
            </a:r>
            <a:r>
              <a:rPr lang="en-US" sz="2200" dirty="0" smtClean="0"/>
              <a:t>working night and day so as not to be a </a:t>
            </a:r>
            <a:r>
              <a:rPr lang="en-US" sz="2200" b="1" dirty="0" smtClean="0"/>
              <a:t>burden</a:t>
            </a:r>
            <a:r>
              <a:rPr lang="en-US" sz="2200" dirty="0" smtClean="0"/>
              <a:t> to any of you, we proclaimed to you the </a:t>
            </a:r>
            <a:r>
              <a:rPr lang="en-US" sz="2200" b="1" dirty="0" smtClean="0"/>
              <a:t>gospel of God</a:t>
            </a:r>
            <a:r>
              <a:rPr lang="en-US" sz="2200" dirty="0" smtClean="0"/>
              <a:t>.</a:t>
            </a:r>
          </a:p>
        </p:txBody>
      </p:sp>
      <p:sp>
        <p:nvSpPr>
          <p:cNvPr id="4" name="Isosceles Triangle 3"/>
          <p:cNvSpPr/>
          <p:nvPr/>
        </p:nvSpPr>
        <p:spPr>
          <a:xfrm>
            <a:off x="10937998" y="4798326"/>
            <a:ext cx="795528" cy="685800"/>
          </a:xfrm>
          <a:prstGeom prst="triangle">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91724513"/>
      </p:ext>
    </p:extLst>
  </p:cSld>
  <p:clrMapOvr>
    <a:masterClrMapping/>
  </p:clrMapOvr>
  <p:transition advTm="41715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457200"/>
            <a:ext cx="9601200" cy="685800"/>
          </a:xfrm>
        </p:spPr>
        <p:txBody>
          <a:bodyPr>
            <a:normAutofit/>
          </a:bodyPr>
          <a:lstStyle/>
          <a:p>
            <a:pPr>
              <a:tabLst>
                <a:tab pos="9144000" algn="r"/>
              </a:tabLst>
            </a:pPr>
            <a:r>
              <a:rPr lang="en-US" dirty="0"/>
              <a:t>Godly Ministry – Its Purity	</a:t>
            </a:r>
            <a:r>
              <a:rPr lang="en-US" sz="1800" dirty="0" smtClean="0"/>
              <a:t>1 Thessalonian</a:t>
            </a:r>
            <a:r>
              <a:rPr lang="en-US" sz="1800" dirty="0" smtClean="0"/>
              <a:t>s </a:t>
            </a:r>
            <a:r>
              <a:rPr lang="en-US" sz="1800" dirty="0"/>
              <a:t>2:1-12</a:t>
            </a:r>
          </a:p>
        </p:txBody>
      </p:sp>
      <p:sp>
        <p:nvSpPr>
          <p:cNvPr id="3" name="Content Placeholder 2"/>
          <p:cNvSpPr>
            <a:spLocks noGrp="1"/>
          </p:cNvSpPr>
          <p:nvPr>
            <p:ph idx="1"/>
          </p:nvPr>
        </p:nvSpPr>
        <p:spPr>
          <a:xfrm>
            <a:off x="1280160" y="1142999"/>
            <a:ext cx="9601200" cy="5029200"/>
          </a:xfrm>
        </p:spPr>
        <p:txBody>
          <a:bodyPr>
            <a:normAutofit/>
          </a:bodyPr>
          <a:lstStyle/>
          <a:p>
            <a:pPr marL="502920" indent="-457200">
              <a:buFont typeface="+mj-lt"/>
              <a:buAutoNum type="arabicPeriod" startAt="10"/>
            </a:pPr>
            <a:r>
              <a:rPr lang="en-US" sz="2200" dirty="0" smtClean="0"/>
              <a:t>You are </a:t>
            </a:r>
            <a:r>
              <a:rPr lang="en-US" sz="2200" b="1" dirty="0" smtClean="0"/>
              <a:t>witnesses</a:t>
            </a:r>
            <a:r>
              <a:rPr lang="en-US" sz="2200" dirty="0" smtClean="0"/>
              <a:t>, and </a:t>
            </a:r>
            <a:r>
              <a:rPr lang="en-US" sz="2200" i="1" dirty="0" smtClean="0">
                <a:solidFill>
                  <a:schemeClr val="bg1">
                    <a:lumMod val="65000"/>
                  </a:schemeClr>
                </a:solidFill>
              </a:rPr>
              <a:t>so is</a:t>
            </a:r>
            <a:r>
              <a:rPr lang="en-US" sz="2200" dirty="0" smtClean="0"/>
              <a:t> God, how </a:t>
            </a:r>
            <a:r>
              <a:rPr lang="en-US" sz="2200" b="1" dirty="0" smtClean="0"/>
              <a:t>devoutly</a:t>
            </a:r>
            <a:r>
              <a:rPr lang="en-US" sz="2200" dirty="0" smtClean="0"/>
              <a:t> and </a:t>
            </a:r>
            <a:r>
              <a:rPr lang="en-US" sz="2200" b="1" dirty="0" smtClean="0"/>
              <a:t>uprightly</a:t>
            </a:r>
            <a:r>
              <a:rPr lang="en-US" sz="2200" dirty="0" smtClean="0"/>
              <a:t> and </a:t>
            </a:r>
            <a:r>
              <a:rPr lang="en-US" sz="2200" b="1" dirty="0" smtClean="0"/>
              <a:t>blamelessly</a:t>
            </a:r>
            <a:r>
              <a:rPr lang="en-US" sz="2200" dirty="0" smtClean="0"/>
              <a:t> we behaved toward you believers;</a:t>
            </a:r>
          </a:p>
          <a:p>
            <a:pPr marL="502920" indent="-457200">
              <a:buFont typeface="+mj-lt"/>
              <a:buAutoNum type="arabicPeriod" startAt="10"/>
            </a:pPr>
            <a:r>
              <a:rPr lang="en-US" sz="2200" dirty="0" smtClean="0"/>
              <a:t>just as you </a:t>
            </a:r>
            <a:r>
              <a:rPr lang="en-US" sz="2200" b="1" dirty="0" smtClean="0"/>
              <a:t>know</a:t>
            </a:r>
            <a:r>
              <a:rPr lang="en-US" sz="2200" dirty="0" smtClean="0"/>
              <a:t> how we </a:t>
            </a:r>
            <a:r>
              <a:rPr lang="en-US" sz="2200" i="1" dirty="0" smtClean="0">
                <a:solidFill>
                  <a:schemeClr val="bg1">
                    <a:lumMod val="65000"/>
                  </a:schemeClr>
                </a:solidFill>
              </a:rPr>
              <a:t>were</a:t>
            </a:r>
            <a:r>
              <a:rPr lang="en-US" sz="2200" dirty="0" smtClean="0">
                <a:solidFill>
                  <a:schemeClr val="bg1">
                    <a:lumMod val="65000"/>
                  </a:schemeClr>
                </a:solidFill>
              </a:rPr>
              <a:t> </a:t>
            </a:r>
            <a:r>
              <a:rPr lang="en-US" sz="2200" b="1" dirty="0" smtClean="0"/>
              <a:t>exhorting</a:t>
            </a:r>
            <a:r>
              <a:rPr lang="en-US" sz="2200" dirty="0" smtClean="0"/>
              <a:t> and </a:t>
            </a:r>
            <a:r>
              <a:rPr lang="en-US" sz="2200" b="1" dirty="0" smtClean="0"/>
              <a:t>encouraging</a:t>
            </a:r>
            <a:r>
              <a:rPr lang="en-US" sz="2200" dirty="0" smtClean="0"/>
              <a:t> and </a:t>
            </a:r>
            <a:r>
              <a:rPr lang="en-US" sz="2200" b="1" dirty="0" smtClean="0"/>
              <a:t>imploring</a:t>
            </a:r>
            <a:r>
              <a:rPr lang="en-US" sz="2200" dirty="0" smtClean="0"/>
              <a:t> each one of you as a father </a:t>
            </a:r>
            <a:r>
              <a:rPr lang="en-US" sz="2200" i="1" dirty="0" smtClean="0">
                <a:solidFill>
                  <a:schemeClr val="bg1">
                    <a:lumMod val="65000"/>
                  </a:schemeClr>
                </a:solidFill>
              </a:rPr>
              <a:t>would</a:t>
            </a:r>
            <a:r>
              <a:rPr lang="en-US" sz="2200" dirty="0" smtClean="0">
                <a:solidFill>
                  <a:schemeClr val="bg1">
                    <a:lumMod val="65000"/>
                  </a:schemeClr>
                </a:solidFill>
              </a:rPr>
              <a:t> </a:t>
            </a:r>
            <a:r>
              <a:rPr lang="en-US" sz="2200" dirty="0" smtClean="0"/>
              <a:t>his own children,</a:t>
            </a:r>
          </a:p>
          <a:p>
            <a:pPr marL="502920" indent="-457200">
              <a:buFont typeface="+mj-lt"/>
              <a:buAutoNum type="arabicPeriod" startAt="10"/>
            </a:pPr>
            <a:r>
              <a:rPr lang="en-US" sz="2200" dirty="0" smtClean="0"/>
              <a:t>so that you may walk in a manner worthy of the God who calls you into His own kingdom and glory.</a:t>
            </a:r>
          </a:p>
        </p:txBody>
      </p:sp>
      <p:sp>
        <p:nvSpPr>
          <p:cNvPr id="4" name="Isosceles Triangle 3"/>
          <p:cNvSpPr/>
          <p:nvPr/>
        </p:nvSpPr>
        <p:spPr>
          <a:xfrm>
            <a:off x="10937998" y="1082347"/>
            <a:ext cx="795528" cy="685800"/>
          </a:xfrm>
          <a:prstGeom prst="triangle">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Isosceles Triangle 4"/>
          <p:cNvSpPr/>
          <p:nvPr/>
        </p:nvSpPr>
        <p:spPr>
          <a:xfrm>
            <a:off x="10937998" y="1821655"/>
            <a:ext cx="795528" cy="685800"/>
          </a:xfrm>
          <a:prstGeom prst="triangle">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46357824"/>
      </p:ext>
    </p:extLst>
  </p:cSld>
  <p:clrMapOvr>
    <a:masterClrMapping/>
  </p:clrMapOvr>
  <p:transition advTm="14677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457200"/>
            <a:ext cx="9601200" cy="685800"/>
          </a:xfrm>
        </p:spPr>
        <p:txBody>
          <a:bodyPr>
            <a:normAutofit/>
          </a:bodyPr>
          <a:lstStyle/>
          <a:p>
            <a:pPr>
              <a:tabLst>
                <a:tab pos="9144000" algn="r"/>
              </a:tabLst>
            </a:pPr>
            <a:r>
              <a:rPr lang="en-US" dirty="0"/>
              <a:t>Godly Ministry – Its </a:t>
            </a:r>
            <a:r>
              <a:rPr lang="en-US" dirty="0" smtClean="0"/>
              <a:t>Patience</a:t>
            </a:r>
            <a:r>
              <a:rPr lang="en-US" dirty="0"/>
              <a:t>	</a:t>
            </a:r>
            <a:r>
              <a:rPr lang="en-US" sz="1800" dirty="0" smtClean="0"/>
              <a:t>1 Thessalonian</a:t>
            </a:r>
            <a:r>
              <a:rPr lang="en-US" sz="1800" dirty="0" smtClean="0"/>
              <a:t>s </a:t>
            </a:r>
            <a:r>
              <a:rPr lang="en-US" sz="1800" dirty="0" smtClean="0"/>
              <a:t>2:13-20</a:t>
            </a:r>
            <a:endParaRPr lang="en-US" sz="1800" dirty="0"/>
          </a:p>
        </p:txBody>
      </p:sp>
      <p:sp>
        <p:nvSpPr>
          <p:cNvPr id="3" name="Content Placeholder 2"/>
          <p:cNvSpPr>
            <a:spLocks noGrp="1"/>
          </p:cNvSpPr>
          <p:nvPr>
            <p:ph idx="1"/>
          </p:nvPr>
        </p:nvSpPr>
        <p:spPr>
          <a:xfrm>
            <a:off x="1280160" y="1142999"/>
            <a:ext cx="9601200" cy="5029200"/>
          </a:xfrm>
        </p:spPr>
        <p:txBody>
          <a:bodyPr>
            <a:normAutofit/>
          </a:bodyPr>
          <a:lstStyle/>
          <a:p>
            <a:pPr marL="502920" indent="-457200">
              <a:buFont typeface="+mj-lt"/>
              <a:buAutoNum type="arabicPeriod" startAt="13"/>
            </a:pPr>
            <a:r>
              <a:rPr lang="en-US" sz="2200" dirty="0" smtClean="0"/>
              <a:t>And for this reason we also constantly thank God that when you received from us the </a:t>
            </a:r>
            <a:r>
              <a:rPr lang="en-US" sz="2200" b="1" dirty="0" smtClean="0"/>
              <a:t>word of </a:t>
            </a:r>
            <a:r>
              <a:rPr lang="en-US" sz="2200" b="1" dirty="0" smtClean="0"/>
              <a:t>God’s message</a:t>
            </a:r>
            <a:r>
              <a:rPr lang="en-US" sz="2200" dirty="0" smtClean="0"/>
              <a:t>, </a:t>
            </a:r>
            <a:r>
              <a:rPr lang="en-US" sz="2200" dirty="0" smtClean="0"/>
              <a:t>you accepted </a:t>
            </a:r>
            <a:r>
              <a:rPr lang="en-US" sz="2200" i="1" dirty="0" smtClean="0">
                <a:solidFill>
                  <a:schemeClr val="bg1">
                    <a:lumMod val="65000"/>
                  </a:schemeClr>
                </a:solidFill>
              </a:rPr>
              <a:t>it</a:t>
            </a:r>
            <a:r>
              <a:rPr lang="en-US" sz="2200" dirty="0" smtClean="0">
                <a:solidFill>
                  <a:schemeClr val="bg1">
                    <a:lumMod val="65000"/>
                  </a:schemeClr>
                </a:solidFill>
              </a:rPr>
              <a:t> </a:t>
            </a:r>
            <a:r>
              <a:rPr lang="en-US" sz="2200" dirty="0" smtClean="0"/>
              <a:t>not </a:t>
            </a:r>
            <a:r>
              <a:rPr lang="en-US" sz="2200" i="1" dirty="0" smtClean="0">
                <a:solidFill>
                  <a:schemeClr val="bg1">
                    <a:lumMod val="65000"/>
                  </a:schemeClr>
                </a:solidFill>
              </a:rPr>
              <a:t>as</a:t>
            </a:r>
            <a:r>
              <a:rPr lang="en-US" sz="2200" dirty="0" smtClean="0">
                <a:solidFill>
                  <a:schemeClr val="bg1">
                    <a:lumMod val="65000"/>
                  </a:schemeClr>
                </a:solidFill>
              </a:rPr>
              <a:t> </a:t>
            </a:r>
            <a:r>
              <a:rPr lang="en-US" sz="2200" dirty="0" smtClean="0"/>
              <a:t>the word of men, but </a:t>
            </a:r>
            <a:r>
              <a:rPr lang="en-US" sz="2200" i="1" dirty="0" smtClean="0">
                <a:solidFill>
                  <a:schemeClr val="bg1">
                    <a:lumMod val="65000"/>
                  </a:schemeClr>
                </a:solidFill>
              </a:rPr>
              <a:t>for</a:t>
            </a:r>
            <a:r>
              <a:rPr lang="en-US" sz="2200" dirty="0" smtClean="0">
                <a:solidFill>
                  <a:schemeClr val="bg1">
                    <a:lumMod val="65000"/>
                  </a:schemeClr>
                </a:solidFill>
              </a:rPr>
              <a:t> </a:t>
            </a:r>
            <a:r>
              <a:rPr lang="en-US" sz="2200" dirty="0" smtClean="0"/>
              <a:t>what it really is, the </a:t>
            </a:r>
            <a:r>
              <a:rPr lang="en-US" sz="2200" b="1" dirty="0" smtClean="0"/>
              <a:t>word of God</a:t>
            </a:r>
            <a:r>
              <a:rPr lang="en-US" sz="2200" dirty="0" smtClean="0"/>
              <a:t>, which also performs its work in you who believe.</a:t>
            </a:r>
          </a:p>
          <a:p>
            <a:pPr marL="502920" indent="-457200">
              <a:buFont typeface="+mj-lt"/>
              <a:buAutoNum type="arabicPeriod" startAt="13"/>
            </a:pPr>
            <a:r>
              <a:rPr lang="en-US" sz="2200" dirty="0" smtClean="0"/>
              <a:t>For you, brethren, became imitators of the churches of God in Christ Jesus that are in Judea, for you also endured the same sufferings at the hands of your own countrymen, even as they </a:t>
            </a:r>
            <a:r>
              <a:rPr lang="en-US" sz="2200" i="1" dirty="0" smtClean="0">
                <a:solidFill>
                  <a:schemeClr val="bg1">
                    <a:lumMod val="65000"/>
                  </a:schemeClr>
                </a:solidFill>
              </a:rPr>
              <a:t>did</a:t>
            </a:r>
            <a:r>
              <a:rPr lang="en-US" sz="2200" dirty="0" smtClean="0"/>
              <a:t> from the Jews,</a:t>
            </a:r>
          </a:p>
          <a:p>
            <a:pPr marL="502920" indent="-457200">
              <a:buFont typeface="+mj-lt"/>
              <a:buAutoNum type="arabicPeriod" startAt="13"/>
            </a:pPr>
            <a:r>
              <a:rPr lang="en-US" sz="2200" dirty="0" smtClean="0"/>
              <a:t>who both killed the Lord Jesus and the prophets, and drove us out.  They are not pleasing to God, but hostile to all men,</a:t>
            </a:r>
          </a:p>
          <a:p>
            <a:pPr marL="502920" indent="-457200">
              <a:buFont typeface="+mj-lt"/>
              <a:buAutoNum type="arabicPeriod" startAt="13"/>
            </a:pPr>
            <a:r>
              <a:rPr lang="en-US" sz="2200" dirty="0" smtClean="0"/>
              <a:t>hindering us from speaking to the Gentiles that they might be saved; with the result that they always </a:t>
            </a:r>
            <a:r>
              <a:rPr lang="en-US" sz="2200" b="1" dirty="0" smtClean="0"/>
              <a:t>fill up the measure </a:t>
            </a:r>
            <a:r>
              <a:rPr lang="en-US" sz="2200" dirty="0" smtClean="0"/>
              <a:t>of their sins.  But wrath has come upon them </a:t>
            </a:r>
            <a:r>
              <a:rPr lang="en-US" sz="2200" b="1" dirty="0" smtClean="0"/>
              <a:t>to the utmost</a:t>
            </a:r>
            <a:r>
              <a:rPr lang="en-US" sz="2200" dirty="0" smtClean="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733498"/>
      </p:ext>
    </p:extLst>
  </p:cSld>
  <p:clrMapOvr>
    <a:masterClrMapping/>
  </p:clrMapOvr>
  <p:transition advTm="23358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457200"/>
            <a:ext cx="9601200" cy="685800"/>
          </a:xfrm>
        </p:spPr>
        <p:txBody>
          <a:bodyPr>
            <a:normAutofit/>
          </a:bodyPr>
          <a:lstStyle/>
          <a:p>
            <a:pPr>
              <a:tabLst>
                <a:tab pos="9144000" algn="r"/>
              </a:tabLst>
            </a:pPr>
            <a:r>
              <a:rPr lang="en-US" dirty="0"/>
              <a:t>Godly Ministry – Its </a:t>
            </a:r>
            <a:r>
              <a:rPr lang="en-US" dirty="0" smtClean="0"/>
              <a:t>Patience</a:t>
            </a:r>
            <a:r>
              <a:rPr lang="en-US" dirty="0"/>
              <a:t>	</a:t>
            </a:r>
            <a:r>
              <a:rPr lang="en-US" sz="1800" dirty="0" smtClean="0"/>
              <a:t>1 Thessalonian</a:t>
            </a:r>
            <a:r>
              <a:rPr lang="en-US" sz="1800" dirty="0" smtClean="0"/>
              <a:t>s </a:t>
            </a:r>
            <a:r>
              <a:rPr lang="en-US" sz="1800" dirty="0" smtClean="0"/>
              <a:t>2:13-20</a:t>
            </a:r>
            <a:endParaRPr lang="en-US" sz="1800" dirty="0"/>
          </a:p>
        </p:txBody>
      </p:sp>
      <p:sp>
        <p:nvSpPr>
          <p:cNvPr id="3" name="Content Placeholder 2"/>
          <p:cNvSpPr>
            <a:spLocks noGrp="1"/>
          </p:cNvSpPr>
          <p:nvPr>
            <p:ph idx="1"/>
          </p:nvPr>
        </p:nvSpPr>
        <p:spPr>
          <a:xfrm>
            <a:off x="1280160" y="1142999"/>
            <a:ext cx="9601200" cy="5029200"/>
          </a:xfrm>
        </p:spPr>
        <p:txBody>
          <a:bodyPr>
            <a:normAutofit/>
          </a:bodyPr>
          <a:lstStyle/>
          <a:p>
            <a:pPr marL="502920" indent="-457200">
              <a:buFont typeface="+mj-lt"/>
              <a:buAutoNum type="arabicPeriod" startAt="17"/>
            </a:pPr>
            <a:r>
              <a:rPr lang="en-US" sz="2200" dirty="0" smtClean="0"/>
              <a:t>But we, brethren, having been bereft of you for a short while – in person, not in spirit – were all the more eager with great desire to see your face.</a:t>
            </a:r>
          </a:p>
          <a:p>
            <a:pPr marL="502920" indent="-457200">
              <a:buFont typeface="+mj-lt"/>
              <a:buAutoNum type="arabicPeriod" startAt="17"/>
            </a:pPr>
            <a:r>
              <a:rPr lang="en-US" sz="2200" dirty="0" smtClean="0"/>
              <a:t>For we wanted to come to you – I, Paul, more than once – and </a:t>
            </a:r>
            <a:r>
              <a:rPr lang="en-US" sz="2200" i="1" dirty="0" smtClean="0">
                <a:solidFill>
                  <a:schemeClr val="bg1">
                    <a:lumMod val="65000"/>
                  </a:schemeClr>
                </a:solidFill>
              </a:rPr>
              <a:t>yet</a:t>
            </a:r>
            <a:r>
              <a:rPr lang="en-US" sz="2200" dirty="0" smtClean="0">
                <a:solidFill>
                  <a:schemeClr val="bg1">
                    <a:lumMod val="65000"/>
                  </a:schemeClr>
                </a:solidFill>
              </a:rPr>
              <a:t> </a:t>
            </a:r>
            <a:r>
              <a:rPr lang="en-US" sz="2200" dirty="0" smtClean="0"/>
              <a:t>Satan thwarted us.</a:t>
            </a:r>
          </a:p>
          <a:p>
            <a:pPr marL="502920" indent="-457200">
              <a:buFont typeface="+mj-lt"/>
              <a:buAutoNum type="arabicPeriod" startAt="17"/>
            </a:pPr>
            <a:r>
              <a:rPr lang="en-US" sz="2200" dirty="0" smtClean="0"/>
              <a:t>For who is our </a:t>
            </a:r>
            <a:r>
              <a:rPr lang="en-US" sz="2200" b="1" dirty="0" smtClean="0"/>
              <a:t>hope</a:t>
            </a:r>
            <a:r>
              <a:rPr lang="en-US" sz="2200" dirty="0" smtClean="0"/>
              <a:t> or </a:t>
            </a:r>
            <a:r>
              <a:rPr lang="en-US" sz="2200" b="1" dirty="0" smtClean="0"/>
              <a:t>joy</a:t>
            </a:r>
            <a:r>
              <a:rPr lang="en-US" sz="2200" dirty="0" smtClean="0"/>
              <a:t> or </a:t>
            </a:r>
            <a:r>
              <a:rPr lang="en-US" sz="2200" b="1" dirty="0" smtClean="0"/>
              <a:t>crown</a:t>
            </a:r>
            <a:r>
              <a:rPr lang="en-US" sz="2200" dirty="0" smtClean="0"/>
              <a:t> of exultation? Is it not even you, in the presence of our Lord Jesus at His coming?</a:t>
            </a:r>
          </a:p>
          <a:p>
            <a:pPr marL="502920" indent="-457200">
              <a:buFont typeface="+mj-lt"/>
              <a:buAutoNum type="arabicPeriod" startAt="17"/>
            </a:pPr>
            <a:r>
              <a:rPr lang="en-US" sz="2200" dirty="0" smtClean="0"/>
              <a:t>For you are our glory and joy.</a:t>
            </a:r>
          </a:p>
        </p:txBody>
      </p:sp>
      <p:sp>
        <p:nvSpPr>
          <p:cNvPr id="4" name="Isosceles Triangle 3"/>
          <p:cNvSpPr/>
          <p:nvPr/>
        </p:nvSpPr>
        <p:spPr>
          <a:xfrm>
            <a:off x="10937998" y="2745781"/>
            <a:ext cx="795528" cy="685800"/>
          </a:xfrm>
          <a:prstGeom prst="triangle">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45756391"/>
      </p:ext>
    </p:extLst>
  </p:cSld>
  <p:clrMapOvr>
    <a:masterClrMapping/>
  </p:clrMapOvr>
  <p:transition advTm="16360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274320"/>
            <a:ext cx="9601200" cy="685800"/>
          </a:xfrm>
        </p:spPr>
        <p:txBody>
          <a:bodyPr/>
          <a:lstStyle/>
          <a:p>
            <a:r>
              <a:rPr lang="en-US" dirty="0" smtClean="0"/>
              <a:t>1 Thessalonians</a:t>
            </a:r>
            <a:endParaRPr lang="en-US" dirty="0"/>
          </a:p>
        </p:txBody>
      </p:sp>
      <p:sp>
        <p:nvSpPr>
          <p:cNvPr id="3" name="Content Placeholder 2"/>
          <p:cNvSpPr>
            <a:spLocks noGrp="1"/>
          </p:cNvSpPr>
          <p:nvPr>
            <p:ph idx="1"/>
          </p:nvPr>
        </p:nvSpPr>
        <p:spPr>
          <a:xfrm>
            <a:off x="1280160" y="1005840"/>
            <a:ext cx="10058400" cy="5577840"/>
          </a:xfrm>
        </p:spPr>
        <p:txBody>
          <a:bodyPr/>
          <a:lstStyle/>
          <a:p>
            <a:pPr>
              <a:tabLst>
                <a:tab pos="6858000" algn="l"/>
              </a:tabLst>
            </a:pPr>
            <a:r>
              <a:rPr lang="en-US" sz="2800" dirty="0" smtClean="0"/>
              <a:t>Introduction	Chapter 1</a:t>
            </a:r>
          </a:p>
          <a:p>
            <a:pPr>
              <a:spcBef>
                <a:spcPts val="600"/>
              </a:spcBef>
              <a:tabLst>
                <a:tab pos="6858000" algn="l"/>
              </a:tabLst>
            </a:pPr>
            <a:r>
              <a:rPr lang="en-US" sz="2800" dirty="0" smtClean="0"/>
              <a:t>Godly Ministry	Chapters 2 &amp; 3</a:t>
            </a:r>
          </a:p>
          <a:p>
            <a:pPr lvl="1">
              <a:tabLst>
                <a:tab pos="7315200" algn="l"/>
              </a:tabLst>
            </a:pPr>
            <a:r>
              <a:rPr lang="en-US" sz="2400" dirty="0" smtClean="0"/>
              <a:t>Its Purity	2:1-12</a:t>
            </a:r>
          </a:p>
          <a:p>
            <a:pPr lvl="1">
              <a:tabLst>
                <a:tab pos="7315200" algn="l"/>
              </a:tabLst>
            </a:pPr>
            <a:r>
              <a:rPr lang="en-US" sz="2400" dirty="0" smtClean="0"/>
              <a:t>Its Patience	2:13-20</a:t>
            </a:r>
          </a:p>
          <a:p>
            <a:pPr lvl="1">
              <a:tabLst>
                <a:tab pos="7315200" algn="l"/>
              </a:tabLst>
            </a:pPr>
            <a:r>
              <a:rPr lang="en-US" sz="2400" dirty="0" smtClean="0"/>
              <a:t>Its Passion	3:1-10</a:t>
            </a:r>
          </a:p>
          <a:p>
            <a:pPr lvl="1">
              <a:tabLst>
                <a:tab pos="7315200" algn="l"/>
              </a:tabLst>
            </a:pPr>
            <a:r>
              <a:rPr lang="en-US" sz="2400" dirty="0" smtClean="0"/>
              <a:t>Its Purpose	3:11-13</a:t>
            </a:r>
          </a:p>
          <a:p>
            <a:pPr>
              <a:spcBef>
                <a:spcPts val="600"/>
              </a:spcBef>
              <a:tabLst>
                <a:tab pos="6858000" algn="l"/>
              </a:tabLst>
            </a:pPr>
            <a:r>
              <a:rPr lang="en-US" sz="2800" dirty="0" smtClean="0"/>
              <a:t>Godly Living	Chapters 4 &amp; 5</a:t>
            </a:r>
          </a:p>
          <a:p>
            <a:pPr lvl="1">
              <a:tabLst>
                <a:tab pos="7315200" algn="l"/>
              </a:tabLst>
            </a:pPr>
            <a:r>
              <a:rPr lang="en-US" sz="2400" dirty="0" smtClean="0"/>
              <a:t>Sanctified in Life	4:1-12</a:t>
            </a:r>
          </a:p>
          <a:p>
            <a:pPr lvl="1">
              <a:tabLst>
                <a:tab pos="7315200" algn="l"/>
              </a:tabLst>
            </a:pPr>
            <a:r>
              <a:rPr lang="en-US" sz="2400" dirty="0" smtClean="0"/>
              <a:t>Sanctified in Death	4:13-18</a:t>
            </a:r>
          </a:p>
          <a:p>
            <a:pPr lvl="1">
              <a:tabLst>
                <a:tab pos="7315200" algn="l"/>
              </a:tabLst>
            </a:pPr>
            <a:r>
              <a:rPr lang="en-US" sz="2400" dirty="0" smtClean="0"/>
              <a:t>Sanctified in Hope	5:1-11</a:t>
            </a:r>
          </a:p>
          <a:p>
            <a:pPr lvl="1">
              <a:tabLst>
                <a:tab pos="7315200" algn="l"/>
              </a:tabLst>
            </a:pPr>
            <a:r>
              <a:rPr lang="en-US" sz="2400" dirty="0" smtClean="0"/>
              <a:t>Sanctified in Joy	5:12-22</a:t>
            </a:r>
          </a:p>
          <a:p>
            <a:pPr lvl="1">
              <a:tabLst>
                <a:tab pos="7315200" algn="l"/>
              </a:tabLst>
            </a:pPr>
            <a:r>
              <a:rPr lang="en-US" sz="2400" dirty="0" smtClean="0"/>
              <a:t>Sanctified in Peace	5:23-28</a:t>
            </a:r>
            <a:endParaRPr lang="en-US" sz="2400" dirty="0"/>
          </a:p>
        </p:txBody>
      </p:sp>
      <p:cxnSp>
        <p:nvCxnSpPr>
          <p:cNvPr id="5" name="Straight Connector 4"/>
          <p:cNvCxnSpPr/>
          <p:nvPr/>
        </p:nvCxnSpPr>
        <p:spPr>
          <a:xfrm>
            <a:off x="1371600" y="3735424"/>
            <a:ext cx="97840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535060" y="1065176"/>
            <a:ext cx="471604" cy="369332"/>
          </a:xfrm>
          <a:prstGeom prst="rect">
            <a:avLst/>
          </a:prstGeom>
          <a:noFill/>
          <a:ln w="6350">
            <a:noFill/>
          </a:ln>
        </p:spPr>
        <p:txBody>
          <a:bodyPr wrap="none" rtlCol="0">
            <a:spAutoFit/>
          </a:bodyPr>
          <a:lstStyle/>
          <a:p>
            <a:r>
              <a:rPr lang="en-US" dirty="0" smtClean="0"/>
              <a:t>3/8</a:t>
            </a:r>
            <a:endParaRPr lang="en-US" dirty="0"/>
          </a:p>
        </p:txBody>
      </p:sp>
      <p:sp>
        <p:nvSpPr>
          <p:cNvPr id="6" name="TextBox 5"/>
          <p:cNvSpPr txBox="1"/>
          <p:nvPr/>
        </p:nvSpPr>
        <p:spPr>
          <a:xfrm>
            <a:off x="10535060" y="2155648"/>
            <a:ext cx="478016" cy="369332"/>
          </a:xfrm>
          <a:prstGeom prst="rect">
            <a:avLst/>
          </a:prstGeom>
          <a:noFill/>
          <a:ln w="6350">
            <a:noFill/>
          </a:ln>
        </p:spPr>
        <p:txBody>
          <a:bodyPr wrap="none" rtlCol="0">
            <a:spAutoFit/>
          </a:bodyPr>
          <a:lstStyle/>
          <a:p>
            <a:r>
              <a:rPr lang="en-US" dirty="0" smtClean="0"/>
              <a:t>4/5</a:t>
            </a:r>
            <a:endParaRPr lang="en-US" dirty="0"/>
          </a:p>
        </p:txBody>
      </p:sp>
      <p:sp>
        <p:nvSpPr>
          <p:cNvPr id="7" name="TextBox 6"/>
          <p:cNvSpPr txBox="1"/>
          <p:nvPr/>
        </p:nvSpPr>
        <p:spPr>
          <a:xfrm>
            <a:off x="10535060" y="3127448"/>
            <a:ext cx="458780" cy="369332"/>
          </a:xfrm>
          <a:prstGeom prst="rect">
            <a:avLst/>
          </a:prstGeom>
          <a:noFill/>
          <a:ln w="6350">
            <a:noFill/>
          </a:ln>
        </p:spPr>
        <p:txBody>
          <a:bodyPr wrap="none" rtlCol="0">
            <a:spAutoFit/>
          </a:bodyPr>
          <a:lstStyle/>
          <a:p>
            <a:r>
              <a:rPr lang="en-US" dirty="0" smtClean="0"/>
              <a:t>7/5</a:t>
            </a:r>
            <a:endParaRPr lang="en-US" dirty="0"/>
          </a:p>
        </p:txBody>
      </p:sp>
      <p:sp>
        <p:nvSpPr>
          <p:cNvPr id="8" name="TextBox 7"/>
          <p:cNvSpPr txBox="1"/>
          <p:nvPr/>
        </p:nvSpPr>
        <p:spPr>
          <a:xfrm>
            <a:off x="10535060" y="4546713"/>
            <a:ext cx="679994" cy="369332"/>
          </a:xfrm>
          <a:prstGeom prst="rect">
            <a:avLst/>
          </a:prstGeom>
          <a:noFill/>
          <a:ln w="6350">
            <a:noFill/>
          </a:ln>
        </p:spPr>
        <p:txBody>
          <a:bodyPr wrap="none" rtlCol="0">
            <a:spAutoFit/>
          </a:bodyPr>
          <a:lstStyle/>
          <a:p>
            <a:r>
              <a:rPr lang="en-US" dirty="0" smtClean="0"/>
              <a:t>10/11</a:t>
            </a:r>
            <a:endParaRPr lang="en-US" dirty="0"/>
          </a:p>
        </p:txBody>
      </p:sp>
      <p:sp>
        <p:nvSpPr>
          <p:cNvPr id="9" name="TextBox 8"/>
          <p:cNvSpPr txBox="1"/>
          <p:nvPr/>
        </p:nvSpPr>
        <p:spPr>
          <a:xfrm>
            <a:off x="10535060" y="5659568"/>
            <a:ext cx="671979" cy="369332"/>
          </a:xfrm>
          <a:prstGeom prst="rect">
            <a:avLst/>
          </a:prstGeom>
          <a:noFill/>
          <a:ln w="6350">
            <a:noFill/>
          </a:ln>
        </p:spPr>
        <p:txBody>
          <a:bodyPr wrap="none" rtlCol="0">
            <a:spAutoFit/>
          </a:bodyPr>
          <a:lstStyle/>
          <a:p>
            <a:r>
              <a:rPr lang="en-US" dirty="0" smtClean="0"/>
              <a:t>11/15</a:t>
            </a:r>
            <a:endParaRPr lang="en-US" dirty="0"/>
          </a:p>
        </p:txBody>
      </p:sp>
      <p:cxnSp>
        <p:nvCxnSpPr>
          <p:cNvPr id="13" name="Straight Connector 12"/>
          <p:cNvCxnSpPr/>
          <p:nvPr/>
        </p:nvCxnSpPr>
        <p:spPr>
          <a:xfrm>
            <a:off x="10058400" y="1097280"/>
            <a:ext cx="0" cy="457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055156" y="2103120"/>
            <a:ext cx="0" cy="64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061636" y="3033731"/>
            <a:ext cx="0" cy="64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058392" y="4421553"/>
            <a:ext cx="0" cy="64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055149" y="5361900"/>
            <a:ext cx="0" cy="10058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rot="19612037">
            <a:off x="4512385" y="2023741"/>
            <a:ext cx="2875403"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Teaching</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0" name="Rectangle 19"/>
          <p:cNvSpPr/>
          <p:nvPr/>
        </p:nvSpPr>
        <p:spPr>
          <a:xfrm rot="19612037">
            <a:off x="4789018" y="4287058"/>
            <a:ext cx="2626938"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Training</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33126259"/>
      </p:ext>
    </p:extLst>
  </p:cSld>
  <p:clrMapOvr>
    <a:masterClrMapping/>
  </p:clrMapOvr>
  <p:transition advTm="2614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274320"/>
            <a:ext cx="9601200" cy="685800"/>
          </a:xfrm>
        </p:spPr>
        <p:txBody>
          <a:bodyPr/>
          <a:lstStyle/>
          <a:p>
            <a:r>
              <a:rPr lang="en-US" dirty="0" smtClean="0"/>
              <a:t>1 Thessalonians</a:t>
            </a:r>
            <a:endParaRPr lang="en-US" dirty="0"/>
          </a:p>
        </p:txBody>
      </p:sp>
      <p:sp>
        <p:nvSpPr>
          <p:cNvPr id="3" name="Content Placeholder 2"/>
          <p:cNvSpPr>
            <a:spLocks noGrp="1"/>
          </p:cNvSpPr>
          <p:nvPr>
            <p:ph idx="1"/>
          </p:nvPr>
        </p:nvSpPr>
        <p:spPr>
          <a:xfrm>
            <a:off x="1280160" y="1005840"/>
            <a:ext cx="10058400" cy="5577840"/>
          </a:xfrm>
        </p:spPr>
        <p:txBody>
          <a:bodyPr/>
          <a:lstStyle/>
          <a:p>
            <a:pPr>
              <a:tabLst>
                <a:tab pos="6858000" algn="l"/>
              </a:tabLst>
            </a:pPr>
            <a:r>
              <a:rPr lang="en-US" sz="2800" dirty="0" smtClean="0"/>
              <a:t>Introduction	Chapter 1</a:t>
            </a:r>
          </a:p>
          <a:p>
            <a:pPr>
              <a:spcBef>
                <a:spcPts val="600"/>
              </a:spcBef>
              <a:tabLst>
                <a:tab pos="6858000" algn="l"/>
              </a:tabLst>
            </a:pPr>
            <a:r>
              <a:rPr lang="en-US" sz="2800" dirty="0" smtClean="0"/>
              <a:t>Godly Ministry	Chapters 2 &amp; 3</a:t>
            </a:r>
          </a:p>
          <a:p>
            <a:pPr lvl="1">
              <a:tabLst>
                <a:tab pos="7315200" algn="l"/>
              </a:tabLst>
            </a:pPr>
            <a:r>
              <a:rPr lang="en-US" sz="2400" dirty="0" smtClean="0"/>
              <a:t>Its Purity	2:1-12</a:t>
            </a:r>
          </a:p>
          <a:p>
            <a:pPr lvl="1">
              <a:tabLst>
                <a:tab pos="7315200" algn="l"/>
              </a:tabLst>
            </a:pPr>
            <a:r>
              <a:rPr lang="en-US" sz="2400" dirty="0" smtClean="0"/>
              <a:t>Its Patience	2:13-20</a:t>
            </a:r>
          </a:p>
          <a:p>
            <a:pPr lvl="1">
              <a:tabLst>
                <a:tab pos="7315200" algn="l"/>
              </a:tabLst>
            </a:pPr>
            <a:r>
              <a:rPr lang="en-US" sz="2400" dirty="0" smtClean="0"/>
              <a:t>Its Passion	3:1-10</a:t>
            </a:r>
          </a:p>
          <a:p>
            <a:pPr lvl="1">
              <a:tabLst>
                <a:tab pos="7315200" algn="l"/>
              </a:tabLst>
            </a:pPr>
            <a:r>
              <a:rPr lang="en-US" sz="2400" dirty="0" smtClean="0"/>
              <a:t>Its Purpose	3:11-13</a:t>
            </a:r>
          </a:p>
          <a:p>
            <a:pPr>
              <a:spcBef>
                <a:spcPts val="600"/>
              </a:spcBef>
              <a:tabLst>
                <a:tab pos="6858000" algn="l"/>
              </a:tabLst>
            </a:pPr>
            <a:r>
              <a:rPr lang="en-US" sz="2800" dirty="0" smtClean="0"/>
              <a:t>Godly Living	Chapters 4 &amp; 5</a:t>
            </a:r>
          </a:p>
          <a:p>
            <a:pPr lvl="1">
              <a:tabLst>
                <a:tab pos="7315200" algn="l"/>
              </a:tabLst>
            </a:pPr>
            <a:r>
              <a:rPr lang="en-US" sz="2400" dirty="0" smtClean="0"/>
              <a:t>Sanctified in Life	4:1-12</a:t>
            </a:r>
          </a:p>
          <a:p>
            <a:pPr lvl="1">
              <a:tabLst>
                <a:tab pos="7315200" algn="l"/>
              </a:tabLst>
            </a:pPr>
            <a:r>
              <a:rPr lang="en-US" sz="2400" dirty="0" smtClean="0"/>
              <a:t>Sanctified in Death	4:13-18</a:t>
            </a:r>
          </a:p>
          <a:p>
            <a:pPr lvl="1">
              <a:tabLst>
                <a:tab pos="7315200" algn="l"/>
              </a:tabLst>
            </a:pPr>
            <a:r>
              <a:rPr lang="en-US" sz="2400" dirty="0" smtClean="0"/>
              <a:t>Sanctified in Hope	5:1-11</a:t>
            </a:r>
          </a:p>
          <a:p>
            <a:pPr lvl="1">
              <a:tabLst>
                <a:tab pos="7315200" algn="l"/>
              </a:tabLst>
            </a:pPr>
            <a:r>
              <a:rPr lang="en-US" sz="2400" dirty="0" smtClean="0"/>
              <a:t>Sanctified in Joy	5:12-22</a:t>
            </a:r>
          </a:p>
          <a:p>
            <a:pPr lvl="1">
              <a:tabLst>
                <a:tab pos="7315200" algn="l"/>
              </a:tabLst>
            </a:pPr>
            <a:r>
              <a:rPr lang="en-US" sz="2400" dirty="0" smtClean="0"/>
              <a:t>Sanctified in Peace	5:23-28</a:t>
            </a:r>
            <a:endParaRPr lang="en-US" sz="2400" dirty="0"/>
          </a:p>
        </p:txBody>
      </p:sp>
      <p:cxnSp>
        <p:nvCxnSpPr>
          <p:cNvPr id="5" name="Straight Connector 4"/>
          <p:cNvCxnSpPr/>
          <p:nvPr/>
        </p:nvCxnSpPr>
        <p:spPr>
          <a:xfrm>
            <a:off x="1371600" y="3735424"/>
            <a:ext cx="97840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535060" y="1065176"/>
            <a:ext cx="471604" cy="369332"/>
          </a:xfrm>
          <a:prstGeom prst="rect">
            <a:avLst/>
          </a:prstGeom>
          <a:noFill/>
          <a:ln w="6350">
            <a:noFill/>
          </a:ln>
        </p:spPr>
        <p:txBody>
          <a:bodyPr wrap="none" rtlCol="0">
            <a:spAutoFit/>
          </a:bodyPr>
          <a:lstStyle/>
          <a:p>
            <a:r>
              <a:rPr lang="en-US" dirty="0" smtClean="0"/>
              <a:t>3/8</a:t>
            </a:r>
            <a:endParaRPr lang="en-US" dirty="0"/>
          </a:p>
        </p:txBody>
      </p:sp>
      <p:sp>
        <p:nvSpPr>
          <p:cNvPr id="6" name="TextBox 5"/>
          <p:cNvSpPr txBox="1"/>
          <p:nvPr/>
        </p:nvSpPr>
        <p:spPr>
          <a:xfrm>
            <a:off x="10535060" y="2155648"/>
            <a:ext cx="478016" cy="369332"/>
          </a:xfrm>
          <a:prstGeom prst="rect">
            <a:avLst/>
          </a:prstGeom>
          <a:noFill/>
          <a:ln w="6350">
            <a:noFill/>
          </a:ln>
        </p:spPr>
        <p:txBody>
          <a:bodyPr wrap="none" rtlCol="0">
            <a:spAutoFit/>
          </a:bodyPr>
          <a:lstStyle/>
          <a:p>
            <a:r>
              <a:rPr lang="en-US" dirty="0" smtClean="0"/>
              <a:t>4/5</a:t>
            </a:r>
            <a:endParaRPr lang="en-US" dirty="0"/>
          </a:p>
        </p:txBody>
      </p:sp>
      <p:sp>
        <p:nvSpPr>
          <p:cNvPr id="7" name="TextBox 6"/>
          <p:cNvSpPr txBox="1"/>
          <p:nvPr/>
        </p:nvSpPr>
        <p:spPr>
          <a:xfrm>
            <a:off x="10535060" y="3127448"/>
            <a:ext cx="458780" cy="369332"/>
          </a:xfrm>
          <a:prstGeom prst="rect">
            <a:avLst/>
          </a:prstGeom>
          <a:noFill/>
          <a:ln w="6350">
            <a:noFill/>
          </a:ln>
        </p:spPr>
        <p:txBody>
          <a:bodyPr wrap="none" rtlCol="0">
            <a:spAutoFit/>
          </a:bodyPr>
          <a:lstStyle/>
          <a:p>
            <a:r>
              <a:rPr lang="en-US" dirty="0" smtClean="0"/>
              <a:t>7/5</a:t>
            </a:r>
            <a:endParaRPr lang="en-US" dirty="0"/>
          </a:p>
        </p:txBody>
      </p:sp>
      <p:sp>
        <p:nvSpPr>
          <p:cNvPr id="8" name="TextBox 7"/>
          <p:cNvSpPr txBox="1"/>
          <p:nvPr/>
        </p:nvSpPr>
        <p:spPr>
          <a:xfrm>
            <a:off x="10535060" y="4546713"/>
            <a:ext cx="679994" cy="369332"/>
          </a:xfrm>
          <a:prstGeom prst="rect">
            <a:avLst/>
          </a:prstGeom>
          <a:noFill/>
          <a:ln w="6350">
            <a:noFill/>
          </a:ln>
        </p:spPr>
        <p:txBody>
          <a:bodyPr wrap="none" rtlCol="0">
            <a:spAutoFit/>
          </a:bodyPr>
          <a:lstStyle/>
          <a:p>
            <a:r>
              <a:rPr lang="en-US" dirty="0" smtClean="0"/>
              <a:t>10/11</a:t>
            </a:r>
            <a:endParaRPr lang="en-US" dirty="0"/>
          </a:p>
        </p:txBody>
      </p:sp>
      <p:sp>
        <p:nvSpPr>
          <p:cNvPr id="9" name="TextBox 8"/>
          <p:cNvSpPr txBox="1"/>
          <p:nvPr/>
        </p:nvSpPr>
        <p:spPr>
          <a:xfrm>
            <a:off x="10535060" y="5659568"/>
            <a:ext cx="671979" cy="369332"/>
          </a:xfrm>
          <a:prstGeom prst="rect">
            <a:avLst/>
          </a:prstGeom>
          <a:noFill/>
          <a:ln w="6350">
            <a:noFill/>
          </a:ln>
        </p:spPr>
        <p:txBody>
          <a:bodyPr wrap="none" rtlCol="0">
            <a:spAutoFit/>
          </a:bodyPr>
          <a:lstStyle/>
          <a:p>
            <a:r>
              <a:rPr lang="en-US" dirty="0" smtClean="0"/>
              <a:t>11/15</a:t>
            </a:r>
            <a:endParaRPr lang="en-US" dirty="0"/>
          </a:p>
        </p:txBody>
      </p:sp>
      <p:cxnSp>
        <p:nvCxnSpPr>
          <p:cNvPr id="13" name="Straight Connector 12"/>
          <p:cNvCxnSpPr/>
          <p:nvPr/>
        </p:nvCxnSpPr>
        <p:spPr>
          <a:xfrm>
            <a:off x="10058400" y="1097280"/>
            <a:ext cx="0" cy="457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055156" y="2103120"/>
            <a:ext cx="0" cy="64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061636" y="3033731"/>
            <a:ext cx="0" cy="64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058392" y="4421553"/>
            <a:ext cx="0" cy="64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055149" y="5361900"/>
            <a:ext cx="0" cy="10058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rot="19612037">
            <a:off x="4512385" y="2023741"/>
            <a:ext cx="2875403"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Teaching</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0" name="Rectangle 19"/>
          <p:cNvSpPr/>
          <p:nvPr/>
        </p:nvSpPr>
        <p:spPr>
          <a:xfrm rot="19612037">
            <a:off x="4789018" y="4287058"/>
            <a:ext cx="2626938"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Training</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95558383"/>
      </p:ext>
    </p:extLst>
  </p:cSld>
  <p:clrMapOvr>
    <a:masterClrMapping/>
  </p:clrMapOvr>
  <p:transition advTm="26114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457200"/>
            <a:ext cx="9601200" cy="685800"/>
          </a:xfrm>
        </p:spPr>
        <p:txBody>
          <a:bodyPr>
            <a:noAutofit/>
          </a:bodyPr>
          <a:lstStyle/>
          <a:p>
            <a:r>
              <a:rPr lang="en-US" sz="4400" dirty="0" smtClean="0"/>
              <a:t>God’s Truths Taught</a:t>
            </a:r>
            <a:endParaRPr lang="en-US" sz="4400" dirty="0"/>
          </a:p>
        </p:txBody>
      </p:sp>
      <p:sp>
        <p:nvSpPr>
          <p:cNvPr id="3" name="Content Placeholder 2"/>
          <p:cNvSpPr>
            <a:spLocks noGrp="1"/>
          </p:cNvSpPr>
          <p:nvPr>
            <p:ph idx="1"/>
          </p:nvPr>
        </p:nvSpPr>
        <p:spPr>
          <a:xfrm>
            <a:off x="1280160" y="1142999"/>
            <a:ext cx="10298430" cy="5029200"/>
          </a:xfrm>
        </p:spPr>
        <p:txBody>
          <a:bodyPr>
            <a:normAutofit/>
          </a:bodyPr>
          <a:lstStyle/>
          <a:p>
            <a:pPr>
              <a:buFont typeface="Wingdings" panose="05000000000000000000" pitchFamily="2" charset="2"/>
              <a:buChar char="§"/>
            </a:pPr>
            <a:r>
              <a:rPr lang="en-US" sz="2800" dirty="0" smtClean="0"/>
              <a:t>Godly Ministry is Pure</a:t>
            </a:r>
          </a:p>
          <a:p>
            <a:pPr lvl="1">
              <a:buFont typeface="Wingdings" panose="05000000000000000000" pitchFamily="2" charset="2"/>
              <a:buChar char="§"/>
            </a:pPr>
            <a:r>
              <a:rPr lang="en-US" sz="2600" dirty="0" smtClean="0"/>
              <a:t>Not of error, impurity, deceit, flattery, greed, or glory</a:t>
            </a:r>
          </a:p>
          <a:p>
            <a:pPr lvl="1">
              <a:buFont typeface="Wingdings" panose="05000000000000000000" pitchFamily="2" charset="2"/>
              <a:buChar char="§"/>
            </a:pPr>
            <a:r>
              <a:rPr lang="en-US" sz="2600" dirty="0" smtClean="0"/>
              <a:t>Gentle, fondness, upright, encouraging</a:t>
            </a:r>
            <a:endParaRPr lang="en-US" sz="2600" dirty="0" smtClean="0"/>
          </a:p>
          <a:p>
            <a:pPr>
              <a:buFont typeface="Wingdings" panose="05000000000000000000" pitchFamily="2" charset="2"/>
              <a:buChar char="§"/>
            </a:pPr>
            <a:r>
              <a:rPr lang="en-US" sz="2800" dirty="0" smtClean="0"/>
              <a:t>Godly Ministry is Patient</a:t>
            </a:r>
          </a:p>
          <a:p>
            <a:pPr lvl="1">
              <a:buFont typeface="Wingdings" panose="05000000000000000000" pitchFamily="2" charset="2"/>
              <a:buChar char="§"/>
            </a:pPr>
            <a:r>
              <a:rPr lang="en-US" sz="2600" dirty="0" smtClean="0"/>
              <a:t>Received as from God</a:t>
            </a:r>
          </a:p>
          <a:p>
            <a:pPr lvl="1">
              <a:buFont typeface="Wingdings" panose="05000000000000000000" pitchFamily="2" charset="2"/>
              <a:buChar char="§"/>
            </a:pPr>
            <a:r>
              <a:rPr lang="en-US" sz="2600" dirty="0" smtClean="0"/>
              <a:t>Imitators (disciples) in suffering</a:t>
            </a:r>
          </a:p>
          <a:p>
            <a:pPr lvl="1">
              <a:buFont typeface="Wingdings" panose="05000000000000000000" pitchFamily="2" charset="2"/>
              <a:buChar char="§"/>
            </a:pPr>
            <a:r>
              <a:rPr lang="en-US" sz="2600" dirty="0" smtClean="0"/>
              <a:t>Example to all Macedonia</a:t>
            </a:r>
          </a:p>
          <a:p>
            <a:pPr lvl="1">
              <a:buFont typeface="Wingdings" panose="05000000000000000000" pitchFamily="2" charset="2"/>
              <a:buChar char="§"/>
            </a:pPr>
            <a:r>
              <a:rPr lang="en-US" sz="2600" dirty="0" smtClean="0"/>
              <a:t>Kept unto the Day of Christ</a:t>
            </a:r>
            <a:endParaRPr lang="en-US" sz="2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75561993"/>
      </p:ext>
    </p:extLst>
  </p:cSld>
  <p:clrMapOvr>
    <a:masterClrMapping/>
  </p:clrMapOvr>
  <p:transition advTm="12677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9372600" cy="914400"/>
          </a:xfrm>
        </p:spPr>
        <p:txBody>
          <a:bodyPr/>
          <a:lstStyle/>
          <a:p>
            <a:r>
              <a:rPr lang="en-US" dirty="0" smtClean="0"/>
              <a:t>Key Verse</a:t>
            </a:r>
            <a:endParaRPr lang="en-US" dirty="0"/>
          </a:p>
        </p:txBody>
      </p:sp>
      <p:sp>
        <p:nvSpPr>
          <p:cNvPr id="3" name="Text Placeholder 2"/>
          <p:cNvSpPr>
            <a:spLocks noGrp="1"/>
          </p:cNvSpPr>
          <p:nvPr>
            <p:ph type="body" idx="1"/>
          </p:nvPr>
        </p:nvSpPr>
        <p:spPr>
          <a:xfrm>
            <a:off x="1371600" y="1463040"/>
            <a:ext cx="9372600" cy="4754880"/>
          </a:xfrm>
        </p:spPr>
        <p:txBody>
          <a:bodyPr>
            <a:normAutofit/>
          </a:bodyPr>
          <a:lstStyle/>
          <a:p>
            <a:pPr algn="just">
              <a:lnSpc>
                <a:spcPct val="110000"/>
              </a:lnSpc>
              <a:spcAft>
                <a:spcPts val="1200"/>
              </a:spcAft>
            </a:pPr>
            <a:r>
              <a:rPr lang="en-US" sz="3600" dirty="0" smtClean="0"/>
              <a:t>(and) may the Lord cause you to increase and abound in love for one another, and for all men, just as we also for you;</a:t>
            </a:r>
          </a:p>
          <a:p>
            <a:pPr algn="just">
              <a:lnSpc>
                <a:spcPct val="110000"/>
              </a:lnSpc>
              <a:spcBef>
                <a:spcPts val="1200"/>
              </a:spcBef>
              <a:spcAft>
                <a:spcPts val="1200"/>
              </a:spcAft>
            </a:pPr>
            <a:r>
              <a:rPr lang="en-US" sz="3600" dirty="0" smtClean="0"/>
              <a:t>so that He may establish your hearts unblamable in holiness before our God and Father at the coming of our Lord Jesus with all His saints.</a:t>
            </a:r>
          </a:p>
          <a:p>
            <a:pPr algn="r">
              <a:lnSpc>
                <a:spcPct val="110000"/>
              </a:lnSpc>
              <a:spcAft>
                <a:spcPts val="1200"/>
              </a:spcAft>
            </a:pPr>
            <a:r>
              <a:rPr lang="en-US" sz="2200" dirty="0" smtClean="0"/>
              <a:t>1 Thessalonians 3:12-13</a:t>
            </a:r>
            <a:endParaRPr lang="en-US" sz="2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31095646"/>
      </p:ext>
    </p:extLst>
  </p:cSld>
  <p:clrMapOvr>
    <a:masterClrMapping/>
  </p:clrMapOvr>
  <p:transition advTm="8074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9372600" cy="914400"/>
          </a:xfrm>
        </p:spPr>
        <p:txBody>
          <a:bodyPr/>
          <a:lstStyle/>
          <a:p>
            <a:r>
              <a:rPr lang="en-US" dirty="0" smtClean="0"/>
              <a:t>Key Verse</a:t>
            </a:r>
            <a:endParaRPr lang="en-US" dirty="0"/>
          </a:p>
        </p:txBody>
      </p:sp>
      <p:sp>
        <p:nvSpPr>
          <p:cNvPr id="3" name="Text Placeholder 2"/>
          <p:cNvSpPr>
            <a:spLocks noGrp="1"/>
          </p:cNvSpPr>
          <p:nvPr>
            <p:ph type="body" idx="1"/>
          </p:nvPr>
        </p:nvSpPr>
        <p:spPr>
          <a:xfrm>
            <a:off x="1371600" y="1463040"/>
            <a:ext cx="9372600" cy="4754880"/>
          </a:xfrm>
        </p:spPr>
        <p:txBody>
          <a:bodyPr>
            <a:normAutofit/>
          </a:bodyPr>
          <a:lstStyle/>
          <a:p>
            <a:pPr algn="just">
              <a:lnSpc>
                <a:spcPct val="110000"/>
              </a:lnSpc>
              <a:spcAft>
                <a:spcPts val="1200"/>
              </a:spcAft>
            </a:pPr>
            <a:r>
              <a:rPr lang="en-US" sz="3600" dirty="0" smtClean="0"/>
              <a:t>(and) may the Lord cause you to increase and abound in love for one another, and for all men, just as we also for you;</a:t>
            </a:r>
          </a:p>
          <a:p>
            <a:pPr algn="just">
              <a:lnSpc>
                <a:spcPct val="110000"/>
              </a:lnSpc>
              <a:spcBef>
                <a:spcPts val="1200"/>
              </a:spcBef>
              <a:spcAft>
                <a:spcPts val="1200"/>
              </a:spcAft>
            </a:pPr>
            <a:r>
              <a:rPr lang="en-US" sz="3600" dirty="0" smtClean="0"/>
              <a:t>so that He may establish your hearts unblamable in holiness before our God and Father at the coming of our Lord Jesus with all His saints.</a:t>
            </a:r>
          </a:p>
          <a:p>
            <a:pPr algn="r">
              <a:lnSpc>
                <a:spcPct val="110000"/>
              </a:lnSpc>
              <a:spcAft>
                <a:spcPts val="1200"/>
              </a:spcAft>
            </a:pPr>
            <a:r>
              <a:rPr lang="en-US" sz="2200" dirty="0" smtClean="0"/>
              <a:t>1 Thessalonians 3:12-13</a:t>
            </a:r>
            <a:endParaRPr lang="en-US" sz="2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91948479"/>
      </p:ext>
    </p:extLst>
  </p:cSld>
  <p:clrMapOvr>
    <a:masterClrMapping/>
  </p:clrMapOvr>
  <p:transition advTm="1115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457200"/>
            <a:ext cx="9601200" cy="685800"/>
          </a:xfrm>
        </p:spPr>
        <p:txBody>
          <a:bodyPr/>
          <a:lstStyle/>
          <a:p>
            <a:r>
              <a:rPr lang="en-US" dirty="0" smtClean="0"/>
              <a:t>Watch for</a:t>
            </a:r>
            <a:endParaRPr lang="en-US" dirty="0"/>
          </a:p>
        </p:txBody>
      </p:sp>
      <p:sp>
        <p:nvSpPr>
          <p:cNvPr id="3" name="Content Placeholder 2"/>
          <p:cNvSpPr>
            <a:spLocks noGrp="1"/>
          </p:cNvSpPr>
          <p:nvPr>
            <p:ph idx="1"/>
          </p:nvPr>
        </p:nvSpPr>
        <p:spPr>
          <a:xfrm>
            <a:off x="1280160" y="1142999"/>
            <a:ext cx="9601200" cy="5029200"/>
          </a:xfrm>
        </p:spPr>
        <p:txBody>
          <a:bodyPr>
            <a:normAutofit lnSpcReduction="10000"/>
          </a:bodyPr>
          <a:lstStyle/>
          <a:p>
            <a:r>
              <a:rPr lang="en-US" sz="3200" dirty="0" smtClean="0"/>
              <a:t>Key (repeated) words</a:t>
            </a:r>
          </a:p>
          <a:p>
            <a:pPr lvl="1"/>
            <a:r>
              <a:rPr lang="en-US" sz="2400" dirty="0" smtClean="0"/>
              <a:t>Brethren [</a:t>
            </a:r>
            <a:r>
              <a:rPr lang="el-GR" sz="2400" dirty="0" smtClean="0"/>
              <a:t>adelphos</a:t>
            </a:r>
            <a:r>
              <a:rPr lang="en-US" sz="2400" dirty="0" smtClean="0"/>
              <a:t>] (20x)</a:t>
            </a:r>
          </a:p>
          <a:p>
            <a:pPr lvl="1"/>
            <a:r>
              <a:rPr lang="en-US" sz="2400" dirty="0" smtClean="0"/>
              <a:t>Your faith (4x in chapter 3)</a:t>
            </a:r>
          </a:p>
          <a:p>
            <a:pPr lvl="1"/>
            <a:r>
              <a:rPr lang="en-US" sz="2400" dirty="0" smtClean="0"/>
              <a:t>You yourselves know [</a:t>
            </a:r>
            <a:r>
              <a:rPr lang="el-GR" sz="2400" dirty="0" smtClean="0"/>
              <a:t>oida</a:t>
            </a:r>
            <a:r>
              <a:rPr lang="en-US" sz="2400" dirty="0" smtClean="0"/>
              <a:t>]</a:t>
            </a:r>
          </a:p>
          <a:p>
            <a:pPr lvl="1"/>
            <a:r>
              <a:rPr lang="en-US" sz="2400" dirty="0" smtClean="0"/>
              <a:t>Beyond, overflow</a:t>
            </a:r>
          </a:p>
          <a:p>
            <a:r>
              <a:rPr lang="en-US" sz="3200" dirty="0" smtClean="0"/>
              <a:t>Triads</a:t>
            </a:r>
          </a:p>
          <a:p>
            <a:pPr lvl="1"/>
            <a:r>
              <a:rPr lang="en-US" sz="2400" dirty="0" smtClean="0"/>
              <a:t>Faith, Hope, Love (1:3; 5:8)</a:t>
            </a:r>
          </a:p>
          <a:p>
            <a:pPr lvl="1"/>
            <a:r>
              <a:rPr lang="en-US" sz="2400" dirty="0" smtClean="0"/>
              <a:t>Work, Labor, Steadfastness (1:3)	</a:t>
            </a:r>
            <a:r>
              <a:rPr lang="en-US" sz="2000" dirty="0" smtClean="0"/>
              <a:t>Labor, Hardship, Work, Burden (2:10)</a:t>
            </a:r>
          </a:p>
          <a:p>
            <a:pPr lvl="1"/>
            <a:r>
              <a:rPr lang="en-US" sz="2400" dirty="0" smtClean="0"/>
              <a:t>Exhorting, Encouraging, Imploring (2:11)</a:t>
            </a:r>
          </a:p>
          <a:p>
            <a:r>
              <a:rPr lang="en-US" sz="3200" dirty="0" smtClean="0"/>
              <a:t>First Person Singular in 3:5</a:t>
            </a:r>
            <a:endParaRPr lang="en-US"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03913198"/>
      </p:ext>
    </p:extLst>
  </p:cSld>
  <p:clrMapOvr>
    <a:masterClrMapping/>
  </p:clrMapOvr>
  <p:transition advTm="10530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457200"/>
            <a:ext cx="9601200" cy="685800"/>
          </a:xfrm>
        </p:spPr>
        <p:txBody>
          <a:bodyPr>
            <a:normAutofit/>
          </a:bodyPr>
          <a:lstStyle/>
          <a:p>
            <a:pPr>
              <a:tabLst>
                <a:tab pos="7315200" algn="l"/>
              </a:tabLst>
            </a:pPr>
            <a:r>
              <a:rPr lang="en-US" dirty="0" smtClean="0"/>
              <a:t>Background	</a:t>
            </a:r>
            <a:r>
              <a:rPr lang="en-US" sz="1800" dirty="0" smtClean="0"/>
              <a:t>Acts 17:1-15; 18:1-5</a:t>
            </a:r>
            <a:endParaRPr lang="en-US" sz="1800" dirty="0"/>
          </a:p>
        </p:txBody>
      </p:sp>
      <p:sp>
        <p:nvSpPr>
          <p:cNvPr id="3" name="Content Placeholder 2"/>
          <p:cNvSpPr>
            <a:spLocks noGrp="1"/>
          </p:cNvSpPr>
          <p:nvPr>
            <p:ph idx="1"/>
          </p:nvPr>
        </p:nvSpPr>
        <p:spPr>
          <a:xfrm>
            <a:off x="1280160" y="1142999"/>
            <a:ext cx="9601200" cy="5029200"/>
          </a:xfrm>
        </p:spPr>
        <p:txBody>
          <a:bodyPr/>
          <a:lstStyle/>
          <a:p>
            <a:r>
              <a:rPr lang="en-US" sz="3200" dirty="0" smtClean="0"/>
              <a:t>Written around 51 AD, Paul’s second canonized letter</a:t>
            </a:r>
          </a:p>
          <a:p>
            <a:pPr lvl="1"/>
            <a:r>
              <a:rPr lang="en-US" sz="2000" dirty="0" smtClean="0"/>
              <a:t>Second missionary journey</a:t>
            </a:r>
          </a:p>
          <a:p>
            <a:pPr lvl="1"/>
            <a:r>
              <a:rPr lang="en-US" sz="2000" dirty="0" smtClean="0"/>
              <a:t>Thessalonica is the second church in Europe (Macedonia of Greece)</a:t>
            </a:r>
          </a:p>
          <a:p>
            <a:pPr lvl="1"/>
            <a:r>
              <a:rPr lang="en-US" sz="2000" dirty="0" smtClean="0"/>
              <a:t>Jews of Thessalonica form a mob, drag host Jason before authorities</a:t>
            </a:r>
          </a:p>
          <a:p>
            <a:pPr lvl="1"/>
            <a:r>
              <a:rPr lang="en-US" sz="2000" dirty="0" smtClean="0"/>
              <a:t>Brethren of Thessalonica hurry Paul, Silas (aka Silvanus), and Timothy to Berea</a:t>
            </a:r>
          </a:p>
          <a:p>
            <a:pPr lvl="1"/>
            <a:r>
              <a:rPr lang="en-US" sz="2000" dirty="0" smtClean="0"/>
              <a:t>Jews of Thessalonica follow to Berea to cause trouble there</a:t>
            </a:r>
          </a:p>
          <a:p>
            <a:pPr lvl="2"/>
            <a:r>
              <a:rPr lang="en-US" sz="2000" dirty="0" smtClean="0"/>
              <a:t>Paul continues on to Athens</a:t>
            </a:r>
          </a:p>
          <a:p>
            <a:pPr lvl="2"/>
            <a:r>
              <a:rPr lang="en-US" sz="2000" dirty="0" smtClean="0"/>
              <a:t>Silas and Timothy remain in Berea and slip back to Thessalonica</a:t>
            </a:r>
          </a:p>
          <a:p>
            <a:pPr lvl="1"/>
            <a:r>
              <a:rPr lang="en-US" sz="2000" dirty="0" smtClean="0"/>
              <a:t>Paul continues from Athens to Corinth to spend a lengthy time there</a:t>
            </a:r>
          </a:p>
          <a:p>
            <a:pPr lvl="1"/>
            <a:r>
              <a:rPr lang="en-US" sz="2000" dirty="0" smtClean="0"/>
              <a:t>Silas and Timothy rejoin Paul in Corinth with good news of Thessalonian church</a:t>
            </a:r>
          </a:p>
          <a:p>
            <a:pPr lvl="1"/>
            <a:r>
              <a:rPr lang="en-US" sz="2000" dirty="0" smtClean="0"/>
              <a:t>Paul writes 1 Thessalonians while in Corinth because of this good news</a:t>
            </a:r>
          </a:p>
          <a:p>
            <a:pPr lvl="1"/>
            <a:r>
              <a:rPr lang="en-US" sz="2000" dirty="0" smtClean="0"/>
              <a:t>Paul writes 2 Thessalonians very shortly after to clarify the Day of the Lord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8814399"/>
      </p:ext>
    </p:extLst>
  </p:cSld>
  <p:clrMapOvr>
    <a:masterClrMapping/>
  </p:clrMapOvr>
  <p:transition advTm="17166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2000" t="2000" r="2000" b="2000"/>
          </a:stretch>
        </a:blipFill>
        <a:effectLst/>
      </p:bgPr>
    </p:bg>
    <p:spTree>
      <p:nvGrpSpPr>
        <p:cNvPr id="1" name=""/>
        <p:cNvGrpSpPr/>
        <p:nvPr/>
      </p:nvGrpSpPr>
      <p:grpSpPr>
        <a:xfrm>
          <a:off x="0" y="0"/>
          <a:ext cx="0" cy="0"/>
          <a:chOff x="0" y="0"/>
          <a:chExt cx="0" cy="0"/>
        </a:xfrm>
      </p:grpSpPr>
      <p:sp>
        <p:nvSpPr>
          <p:cNvPr id="2" name="5-Point Star 1"/>
          <p:cNvSpPr>
            <a:spLocks noChangeAspect="1"/>
          </p:cNvSpPr>
          <p:nvPr/>
        </p:nvSpPr>
        <p:spPr>
          <a:xfrm>
            <a:off x="6507801" y="3326856"/>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 name="5-Point Star 2"/>
          <p:cNvSpPr>
            <a:spLocks noChangeAspect="1"/>
          </p:cNvSpPr>
          <p:nvPr/>
        </p:nvSpPr>
        <p:spPr>
          <a:xfrm>
            <a:off x="3625167" y="881960"/>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5-Point Star 3"/>
          <p:cNvSpPr>
            <a:spLocks noChangeAspect="1"/>
          </p:cNvSpPr>
          <p:nvPr/>
        </p:nvSpPr>
        <p:spPr>
          <a:xfrm>
            <a:off x="1504519" y="1806091"/>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5" name="5-Point Star 4"/>
          <p:cNvSpPr>
            <a:spLocks noChangeAspect="1"/>
          </p:cNvSpPr>
          <p:nvPr/>
        </p:nvSpPr>
        <p:spPr>
          <a:xfrm>
            <a:off x="376119" y="2049286"/>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6" name="5-Point Star 5"/>
          <p:cNvSpPr>
            <a:spLocks noChangeAspect="1"/>
          </p:cNvSpPr>
          <p:nvPr/>
        </p:nvSpPr>
        <p:spPr>
          <a:xfrm>
            <a:off x="2730218" y="6553798"/>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7" name="5-Point Star 6"/>
          <p:cNvSpPr>
            <a:spLocks noChangeAspect="1"/>
          </p:cNvSpPr>
          <p:nvPr/>
        </p:nvSpPr>
        <p:spPr>
          <a:xfrm>
            <a:off x="1572617" y="6543477"/>
            <a:ext cx="182880" cy="182880"/>
          </a:xfrm>
          <a:prstGeom prst="star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TextBox 7"/>
          <p:cNvSpPr txBox="1"/>
          <p:nvPr/>
        </p:nvSpPr>
        <p:spPr>
          <a:xfrm>
            <a:off x="6332707" y="3122574"/>
            <a:ext cx="530786" cy="276999"/>
          </a:xfrm>
          <a:prstGeom prst="rect">
            <a:avLst/>
          </a:prstGeom>
          <a:noFill/>
        </p:spPr>
        <p:txBody>
          <a:bodyPr wrap="none" rtlCol="0">
            <a:spAutoFit/>
          </a:bodyPr>
          <a:lstStyle/>
          <a:p>
            <a:r>
              <a:rPr lang="en-US" sz="1200" dirty="0" smtClean="0"/>
              <a:t>Troas</a:t>
            </a:r>
            <a:endParaRPr lang="en-US" sz="1200" dirty="0"/>
          </a:p>
        </p:txBody>
      </p:sp>
      <p:sp>
        <p:nvSpPr>
          <p:cNvPr id="9" name="TextBox 8"/>
          <p:cNvSpPr txBox="1"/>
          <p:nvPr/>
        </p:nvSpPr>
        <p:spPr>
          <a:xfrm>
            <a:off x="3391697" y="667948"/>
            <a:ext cx="659155" cy="276999"/>
          </a:xfrm>
          <a:prstGeom prst="rect">
            <a:avLst/>
          </a:prstGeom>
          <a:noFill/>
        </p:spPr>
        <p:txBody>
          <a:bodyPr wrap="none" rtlCol="0">
            <a:spAutoFit/>
          </a:bodyPr>
          <a:lstStyle/>
          <a:p>
            <a:r>
              <a:rPr lang="en-US" sz="1200" dirty="0" smtClean="0"/>
              <a:t>Philippi</a:t>
            </a:r>
            <a:endParaRPr lang="en-US" sz="1200" dirty="0"/>
          </a:p>
        </p:txBody>
      </p:sp>
      <p:sp>
        <p:nvSpPr>
          <p:cNvPr id="10" name="TextBox 9"/>
          <p:cNvSpPr txBox="1"/>
          <p:nvPr/>
        </p:nvSpPr>
        <p:spPr>
          <a:xfrm>
            <a:off x="152373" y="1796371"/>
            <a:ext cx="556563" cy="276999"/>
          </a:xfrm>
          <a:prstGeom prst="rect">
            <a:avLst/>
          </a:prstGeom>
          <a:noFill/>
        </p:spPr>
        <p:txBody>
          <a:bodyPr wrap="none" rtlCol="0">
            <a:spAutoFit/>
          </a:bodyPr>
          <a:lstStyle/>
          <a:p>
            <a:r>
              <a:rPr lang="en-US" sz="1200" dirty="0" smtClean="0"/>
              <a:t>Berea</a:t>
            </a:r>
            <a:endParaRPr lang="en-US" sz="1200" dirty="0"/>
          </a:p>
        </p:txBody>
      </p:sp>
      <p:sp>
        <p:nvSpPr>
          <p:cNvPr id="11" name="TextBox 10"/>
          <p:cNvSpPr txBox="1"/>
          <p:nvPr/>
        </p:nvSpPr>
        <p:spPr>
          <a:xfrm>
            <a:off x="1330568" y="6334574"/>
            <a:ext cx="660758" cy="276999"/>
          </a:xfrm>
          <a:prstGeom prst="rect">
            <a:avLst/>
          </a:prstGeom>
          <a:noFill/>
        </p:spPr>
        <p:txBody>
          <a:bodyPr wrap="none" rtlCol="0">
            <a:spAutoFit/>
          </a:bodyPr>
          <a:lstStyle/>
          <a:p>
            <a:r>
              <a:rPr lang="en-US" sz="1200" dirty="0" smtClean="0"/>
              <a:t>Corinth</a:t>
            </a:r>
            <a:endParaRPr lang="en-US" sz="1200" dirty="0"/>
          </a:p>
        </p:txBody>
      </p:sp>
      <p:sp>
        <p:nvSpPr>
          <p:cNvPr id="14" name="Freeform 13"/>
          <p:cNvSpPr/>
          <p:nvPr/>
        </p:nvSpPr>
        <p:spPr>
          <a:xfrm>
            <a:off x="3910519" y="1371592"/>
            <a:ext cx="2597285" cy="1845101"/>
          </a:xfrm>
          <a:custGeom>
            <a:avLst/>
            <a:gdLst>
              <a:gd name="connsiteX0" fmla="*/ 2597285 w 2597285"/>
              <a:gd name="connsiteY0" fmla="*/ 1634255 h 1634255"/>
              <a:gd name="connsiteX1" fmla="*/ 2558375 w 2597285"/>
              <a:gd name="connsiteY1" fmla="*/ 1585617 h 1634255"/>
              <a:gd name="connsiteX2" fmla="*/ 2538919 w 2597285"/>
              <a:gd name="connsiteY2" fmla="*/ 1507795 h 1634255"/>
              <a:gd name="connsiteX3" fmla="*/ 2529192 w 2597285"/>
              <a:gd name="connsiteY3" fmla="*/ 1206238 h 1634255"/>
              <a:gd name="connsiteX4" fmla="*/ 2509736 w 2597285"/>
              <a:gd name="connsiteY4" fmla="*/ 1089506 h 1634255"/>
              <a:gd name="connsiteX5" fmla="*/ 2480553 w 2597285"/>
              <a:gd name="connsiteY5" fmla="*/ 1001957 h 1634255"/>
              <a:gd name="connsiteX6" fmla="*/ 2461098 w 2597285"/>
              <a:gd name="connsiteY6" fmla="*/ 943591 h 1634255"/>
              <a:gd name="connsiteX7" fmla="*/ 2441643 w 2597285"/>
              <a:gd name="connsiteY7" fmla="*/ 914408 h 1634255"/>
              <a:gd name="connsiteX8" fmla="*/ 2431915 w 2597285"/>
              <a:gd name="connsiteY8" fmla="*/ 885225 h 1634255"/>
              <a:gd name="connsiteX9" fmla="*/ 2412460 w 2597285"/>
              <a:gd name="connsiteY9" fmla="*/ 856042 h 1634255"/>
              <a:gd name="connsiteX10" fmla="*/ 2393004 w 2597285"/>
              <a:gd name="connsiteY10" fmla="*/ 817131 h 1634255"/>
              <a:gd name="connsiteX11" fmla="*/ 2363821 w 2597285"/>
              <a:gd name="connsiteY11" fmla="*/ 807404 h 1634255"/>
              <a:gd name="connsiteX12" fmla="*/ 2344366 w 2597285"/>
              <a:gd name="connsiteY12" fmla="*/ 787948 h 1634255"/>
              <a:gd name="connsiteX13" fmla="*/ 2334638 w 2597285"/>
              <a:gd name="connsiteY13" fmla="*/ 758765 h 1634255"/>
              <a:gd name="connsiteX14" fmla="*/ 2305455 w 2597285"/>
              <a:gd name="connsiteY14" fmla="*/ 739310 h 1634255"/>
              <a:gd name="connsiteX15" fmla="*/ 2256817 w 2597285"/>
              <a:gd name="connsiteY15" fmla="*/ 690672 h 1634255"/>
              <a:gd name="connsiteX16" fmla="*/ 2198451 w 2597285"/>
              <a:gd name="connsiteY16" fmla="*/ 642034 h 1634255"/>
              <a:gd name="connsiteX17" fmla="*/ 2159541 w 2597285"/>
              <a:gd name="connsiteY17" fmla="*/ 603123 h 1634255"/>
              <a:gd name="connsiteX18" fmla="*/ 2140085 w 2597285"/>
              <a:gd name="connsiteY18" fmla="*/ 583668 h 1634255"/>
              <a:gd name="connsiteX19" fmla="*/ 2052536 w 2597285"/>
              <a:gd name="connsiteY19" fmla="*/ 554485 h 1634255"/>
              <a:gd name="connsiteX20" fmla="*/ 2023353 w 2597285"/>
              <a:gd name="connsiteY20" fmla="*/ 544757 h 1634255"/>
              <a:gd name="connsiteX21" fmla="*/ 1984443 w 2597285"/>
              <a:gd name="connsiteY21" fmla="*/ 525302 h 1634255"/>
              <a:gd name="connsiteX22" fmla="*/ 1926077 w 2597285"/>
              <a:gd name="connsiteY22" fmla="*/ 505846 h 1634255"/>
              <a:gd name="connsiteX23" fmla="*/ 1896894 w 2597285"/>
              <a:gd name="connsiteY23" fmla="*/ 486391 h 1634255"/>
              <a:gd name="connsiteX24" fmla="*/ 1828800 w 2597285"/>
              <a:gd name="connsiteY24" fmla="*/ 466936 h 1634255"/>
              <a:gd name="connsiteX25" fmla="*/ 1799617 w 2597285"/>
              <a:gd name="connsiteY25" fmla="*/ 457208 h 1634255"/>
              <a:gd name="connsiteX26" fmla="*/ 1721796 w 2597285"/>
              <a:gd name="connsiteY26" fmla="*/ 437753 h 1634255"/>
              <a:gd name="connsiteX27" fmla="*/ 1634247 w 2597285"/>
              <a:gd name="connsiteY27" fmla="*/ 398842 h 1634255"/>
              <a:gd name="connsiteX28" fmla="*/ 1546698 w 2597285"/>
              <a:gd name="connsiteY28" fmla="*/ 379387 h 1634255"/>
              <a:gd name="connsiteX29" fmla="*/ 1517515 w 2597285"/>
              <a:gd name="connsiteY29" fmla="*/ 369659 h 1634255"/>
              <a:gd name="connsiteX30" fmla="*/ 1478604 w 2597285"/>
              <a:gd name="connsiteY30" fmla="*/ 359931 h 1634255"/>
              <a:gd name="connsiteX31" fmla="*/ 1420238 w 2597285"/>
              <a:gd name="connsiteY31" fmla="*/ 340476 h 1634255"/>
              <a:gd name="connsiteX32" fmla="*/ 1245141 w 2597285"/>
              <a:gd name="connsiteY32" fmla="*/ 301565 h 1634255"/>
              <a:gd name="connsiteX33" fmla="*/ 1196502 w 2597285"/>
              <a:gd name="connsiteY33" fmla="*/ 291838 h 1634255"/>
              <a:gd name="connsiteX34" fmla="*/ 1157592 w 2597285"/>
              <a:gd name="connsiteY34" fmla="*/ 282110 h 1634255"/>
              <a:gd name="connsiteX35" fmla="*/ 1031132 w 2597285"/>
              <a:gd name="connsiteY35" fmla="*/ 272382 h 1634255"/>
              <a:gd name="connsiteX36" fmla="*/ 972766 w 2597285"/>
              <a:gd name="connsiteY36" fmla="*/ 262655 h 1634255"/>
              <a:gd name="connsiteX37" fmla="*/ 865762 w 2597285"/>
              <a:gd name="connsiteY37" fmla="*/ 243199 h 1634255"/>
              <a:gd name="connsiteX38" fmla="*/ 476655 w 2597285"/>
              <a:gd name="connsiteY38" fmla="*/ 214017 h 1634255"/>
              <a:gd name="connsiteX39" fmla="*/ 418290 w 2597285"/>
              <a:gd name="connsiteY39" fmla="*/ 204289 h 1634255"/>
              <a:gd name="connsiteX40" fmla="*/ 389107 w 2597285"/>
              <a:gd name="connsiteY40" fmla="*/ 184834 h 1634255"/>
              <a:gd name="connsiteX41" fmla="*/ 340468 w 2597285"/>
              <a:gd name="connsiteY41" fmla="*/ 165378 h 1634255"/>
              <a:gd name="connsiteX42" fmla="*/ 311285 w 2597285"/>
              <a:gd name="connsiteY42" fmla="*/ 145923 h 1634255"/>
              <a:gd name="connsiteX43" fmla="*/ 272375 w 2597285"/>
              <a:gd name="connsiteY43" fmla="*/ 126468 h 1634255"/>
              <a:gd name="connsiteX44" fmla="*/ 243192 w 2597285"/>
              <a:gd name="connsiteY44" fmla="*/ 107012 h 1634255"/>
              <a:gd name="connsiteX45" fmla="*/ 204281 w 2597285"/>
              <a:gd name="connsiteY45" fmla="*/ 97285 h 1634255"/>
              <a:gd name="connsiteX46" fmla="*/ 145915 w 2597285"/>
              <a:gd name="connsiteY46" fmla="*/ 68102 h 1634255"/>
              <a:gd name="connsiteX47" fmla="*/ 87549 w 2597285"/>
              <a:gd name="connsiteY47" fmla="*/ 38919 h 1634255"/>
              <a:gd name="connsiteX48" fmla="*/ 68094 w 2597285"/>
              <a:gd name="connsiteY48" fmla="*/ 19463 h 1634255"/>
              <a:gd name="connsiteX49" fmla="*/ 0 w 2597285"/>
              <a:gd name="connsiteY49" fmla="*/ 8 h 163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97285" h="1634255">
                <a:moveTo>
                  <a:pt x="2597285" y="1634255"/>
                </a:moveTo>
                <a:cubicBezTo>
                  <a:pt x="2584315" y="1618042"/>
                  <a:pt x="2567076" y="1604468"/>
                  <a:pt x="2558375" y="1585617"/>
                </a:cubicBezTo>
                <a:cubicBezTo>
                  <a:pt x="2547170" y="1561339"/>
                  <a:pt x="2538919" y="1507795"/>
                  <a:pt x="2538919" y="1507795"/>
                </a:cubicBezTo>
                <a:cubicBezTo>
                  <a:pt x="2535677" y="1407276"/>
                  <a:pt x="2536192" y="1306565"/>
                  <a:pt x="2529192" y="1206238"/>
                </a:cubicBezTo>
                <a:cubicBezTo>
                  <a:pt x="2526447" y="1166886"/>
                  <a:pt x="2522210" y="1126929"/>
                  <a:pt x="2509736" y="1089506"/>
                </a:cubicBezTo>
                <a:lnTo>
                  <a:pt x="2480553" y="1001957"/>
                </a:lnTo>
                <a:cubicBezTo>
                  <a:pt x="2480551" y="1001952"/>
                  <a:pt x="2461101" y="943595"/>
                  <a:pt x="2461098" y="943591"/>
                </a:cubicBezTo>
                <a:cubicBezTo>
                  <a:pt x="2454613" y="933863"/>
                  <a:pt x="2446871" y="924865"/>
                  <a:pt x="2441643" y="914408"/>
                </a:cubicBezTo>
                <a:cubicBezTo>
                  <a:pt x="2437057" y="905237"/>
                  <a:pt x="2436501" y="894396"/>
                  <a:pt x="2431915" y="885225"/>
                </a:cubicBezTo>
                <a:cubicBezTo>
                  <a:pt x="2426687" y="874768"/>
                  <a:pt x="2418260" y="866193"/>
                  <a:pt x="2412460" y="856042"/>
                </a:cubicBezTo>
                <a:cubicBezTo>
                  <a:pt x="2405265" y="843451"/>
                  <a:pt x="2403258" y="827385"/>
                  <a:pt x="2393004" y="817131"/>
                </a:cubicBezTo>
                <a:cubicBezTo>
                  <a:pt x="2385753" y="809881"/>
                  <a:pt x="2373549" y="810646"/>
                  <a:pt x="2363821" y="807404"/>
                </a:cubicBezTo>
                <a:cubicBezTo>
                  <a:pt x="2357336" y="800919"/>
                  <a:pt x="2349085" y="795812"/>
                  <a:pt x="2344366" y="787948"/>
                </a:cubicBezTo>
                <a:cubicBezTo>
                  <a:pt x="2339090" y="779155"/>
                  <a:pt x="2341044" y="766772"/>
                  <a:pt x="2334638" y="758765"/>
                </a:cubicBezTo>
                <a:cubicBezTo>
                  <a:pt x="2327335" y="749636"/>
                  <a:pt x="2315183" y="745795"/>
                  <a:pt x="2305455" y="739310"/>
                </a:cubicBezTo>
                <a:cubicBezTo>
                  <a:pt x="2269787" y="685808"/>
                  <a:pt x="2305455" y="731204"/>
                  <a:pt x="2256817" y="690672"/>
                </a:cubicBezTo>
                <a:cubicBezTo>
                  <a:pt x="2181917" y="628256"/>
                  <a:pt x="2270907" y="690337"/>
                  <a:pt x="2198451" y="642034"/>
                </a:cubicBezTo>
                <a:cubicBezTo>
                  <a:pt x="2181159" y="590154"/>
                  <a:pt x="2202774" y="629063"/>
                  <a:pt x="2159541" y="603123"/>
                </a:cubicBezTo>
                <a:cubicBezTo>
                  <a:pt x="2151677" y="598404"/>
                  <a:pt x="2148288" y="587770"/>
                  <a:pt x="2140085" y="583668"/>
                </a:cubicBezTo>
                <a:cubicBezTo>
                  <a:pt x="2140068" y="583660"/>
                  <a:pt x="2067137" y="559352"/>
                  <a:pt x="2052536" y="554485"/>
                </a:cubicBezTo>
                <a:cubicBezTo>
                  <a:pt x="2042808" y="551242"/>
                  <a:pt x="2032524" y="549343"/>
                  <a:pt x="2023353" y="544757"/>
                </a:cubicBezTo>
                <a:cubicBezTo>
                  <a:pt x="2010383" y="538272"/>
                  <a:pt x="1997907" y="530688"/>
                  <a:pt x="1984443" y="525302"/>
                </a:cubicBezTo>
                <a:cubicBezTo>
                  <a:pt x="1965402" y="517685"/>
                  <a:pt x="1943141" y="517222"/>
                  <a:pt x="1926077" y="505846"/>
                </a:cubicBezTo>
                <a:cubicBezTo>
                  <a:pt x="1916349" y="499361"/>
                  <a:pt x="1907351" y="491619"/>
                  <a:pt x="1896894" y="486391"/>
                </a:cubicBezTo>
                <a:cubicBezTo>
                  <a:pt x="1881340" y="478614"/>
                  <a:pt x="1843352" y="471094"/>
                  <a:pt x="1828800" y="466936"/>
                </a:cubicBezTo>
                <a:cubicBezTo>
                  <a:pt x="1818941" y="464119"/>
                  <a:pt x="1809565" y="459695"/>
                  <a:pt x="1799617" y="457208"/>
                </a:cubicBezTo>
                <a:cubicBezTo>
                  <a:pt x="1759500" y="447178"/>
                  <a:pt x="1755144" y="451648"/>
                  <a:pt x="1721796" y="437753"/>
                </a:cubicBezTo>
                <a:cubicBezTo>
                  <a:pt x="1692317" y="425470"/>
                  <a:pt x="1664054" y="410306"/>
                  <a:pt x="1634247" y="398842"/>
                </a:cubicBezTo>
                <a:cubicBezTo>
                  <a:pt x="1615695" y="391707"/>
                  <a:pt x="1563432" y="383571"/>
                  <a:pt x="1546698" y="379387"/>
                </a:cubicBezTo>
                <a:cubicBezTo>
                  <a:pt x="1536750" y="376900"/>
                  <a:pt x="1527374" y="372476"/>
                  <a:pt x="1517515" y="369659"/>
                </a:cubicBezTo>
                <a:cubicBezTo>
                  <a:pt x="1504660" y="365986"/>
                  <a:pt x="1491410" y="363773"/>
                  <a:pt x="1478604" y="359931"/>
                </a:cubicBezTo>
                <a:cubicBezTo>
                  <a:pt x="1458961" y="354038"/>
                  <a:pt x="1440133" y="345450"/>
                  <a:pt x="1420238" y="340476"/>
                </a:cubicBezTo>
                <a:cubicBezTo>
                  <a:pt x="1340385" y="320512"/>
                  <a:pt x="1380174" y="329993"/>
                  <a:pt x="1245141" y="301565"/>
                </a:cubicBezTo>
                <a:cubicBezTo>
                  <a:pt x="1228962" y="298159"/>
                  <a:pt x="1212542" y="295848"/>
                  <a:pt x="1196502" y="291838"/>
                </a:cubicBezTo>
                <a:cubicBezTo>
                  <a:pt x="1183532" y="288595"/>
                  <a:pt x="1170870" y="283672"/>
                  <a:pt x="1157592" y="282110"/>
                </a:cubicBezTo>
                <a:cubicBezTo>
                  <a:pt x="1115604" y="277170"/>
                  <a:pt x="1073285" y="275625"/>
                  <a:pt x="1031132" y="272382"/>
                </a:cubicBezTo>
                <a:lnTo>
                  <a:pt x="972766" y="262655"/>
                </a:lnTo>
                <a:cubicBezTo>
                  <a:pt x="938129" y="256357"/>
                  <a:pt x="900663" y="246938"/>
                  <a:pt x="865762" y="243199"/>
                </a:cubicBezTo>
                <a:cubicBezTo>
                  <a:pt x="679204" y="223211"/>
                  <a:pt x="653362" y="223833"/>
                  <a:pt x="476655" y="214017"/>
                </a:cubicBezTo>
                <a:cubicBezTo>
                  <a:pt x="457200" y="210774"/>
                  <a:pt x="437001" y="210526"/>
                  <a:pt x="418290" y="204289"/>
                </a:cubicBezTo>
                <a:cubicBezTo>
                  <a:pt x="407199" y="200592"/>
                  <a:pt x="399564" y="190062"/>
                  <a:pt x="389107" y="184834"/>
                </a:cubicBezTo>
                <a:cubicBezTo>
                  <a:pt x="373489" y="177025"/>
                  <a:pt x="356086" y="173187"/>
                  <a:pt x="340468" y="165378"/>
                </a:cubicBezTo>
                <a:cubicBezTo>
                  <a:pt x="330011" y="160150"/>
                  <a:pt x="321436" y="151723"/>
                  <a:pt x="311285" y="145923"/>
                </a:cubicBezTo>
                <a:cubicBezTo>
                  <a:pt x="298695" y="138729"/>
                  <a:pt x="284965" y="133663"/>
                  <a:pt x="272375" y="126468"/>
                </a:cubicBezTo>
                <a:cubicBezTo>
                  <a:pt x="262224" y="120667"/>
                  <a:pt x="253938" y="111617"/>
                  <a:pt x="243192" y="107012"/>
                </a:cubicBezTo>
                <a:cubicBezTo>
                  <a:pt x="230904" y="101746"/>
                  <a:pt x="217251" y="100527"/>
                  <a:pt x="204281" y="97285"/>
                </a:cubicBezTo>
                <a:cubicBezTo>
                  <a:pt x="120646" y="41526"/>
                  <a:pt x="226464" y="108376"/>
                  <a:pt x="145915" y="68102"/>
                </a:cubicBezTo>
                <a:cubicBezTo>
                  <a:pt x="70486" y="30387"/>
                  <a:pt x="160901" y="63368"/>
                  <a:pt x="87549" y="38919"/>
                </a:cubicBezTo>
                <a:cubicBezTo>
                  <a:pt x="81064" y="32434"/>
                  <a:pt x="76297" y="23565"/>
                  <a:pt x="68094" y="19463"/>
                </a:cubicBezTo>
                <a:cubicBezTo>
                  <a:pt x="27134" y="-1017"/>
                  <a:pt x="26997" y="8"/>
                  <a:pt x="0" y="8"/>
                </a:cubicBezTo>
              </a:path>
            </a:pathLst>
          </a:custGeom>
          <a:noFill/>
          <a:ln w="31750">
            <a:solidFill>
              <a:srgbClr val="FF0000"/>
            </a:solidFill>
            <a:prstDash val="lgDash"/>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3591242" y="982494"/>
            <a:ext cx="144179" cy="359923"/>
          </a:xfrm>
          <a:custGeom>
            <a:avLst/>
            <a:gdLst>
              <a:gd name="connsiteX0" fmla="*/ 144179 w 144179"/>
              <a:gd name="connsiteY0" fmla="*/ 359923 h 359923"/>
              <a:gd name="connsiteX1" fmla="*/ 37175 w 144179"/>
              <a:gd name="connsiteY1" fmla="*/ 282102 h 359923"/>
              <a:gd name="connsiteX2" fmla="*/ 7992 w 144179"/>
              <a:gd name="connsiteY2" fmla="*/ 272374 h 359923"/>
              <a:gd name="connsiteX3" fmla="*/ 37175 w 144179"/>
              <a:gd name="connsiteY3" fmla="*/ 9727 h 359923"/>
              <a:gd name="connsiteX4" fmla="*/ 56630 w 144179"/>
              <a:gd name="connsiteY4" fmla="*/ 0 h 35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79" h="359923">
                <a:moveTo>
                  <a:pt x="144179" y="359923"/>
                </a:moveTo>
                <a:cubicBezTo>
                  <a:pt x="125255" y="344784"/>
                  <a:pt x="58791" y="289307"/>
                  <a:pt x="37175" y="282102"/>
                </a:cubicBezTo>
                <a:lnTo>
                  <a:pt x="7992" y="272374"/>
                </a:lnTo>
                <a:cubicBezTo>
                  <a:pt x="9131" y="245041"/>
                  <a:pt x="-24122" y="71024"/>
                  <a:pt x="37175" y="9727"/>
                </a:cubicBezTo>
                <a:cubicBezTo>
                  <a:pt x="42302" y="4600"/>
                  <a:pt x="50145" y="3242"/>
                  <a:pt x="56630" y="0"/>
                </a:cubicBezTo>
              </a:path>
            </a:pathLst>
          </a:custGeom>
          <a:noFill/>
          <a:ln w="28575">
            <a:solidFill>
              <a:srgbClr val="FF0000"/>
            </a:solidFill>
            <a:prstDash val="solid"/>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1556426" y="904672"/>
            <a:ext cx="2071991" cy="924128"/>
          </a:xfrm>
          <a:custGeom>
            <a:avLst/>
            <a:gdLst>
              <a:gd name="connsiteX0" fmla="*/ 2071991 w 2071991"/>
              <a:gd name="connsiteY0" fmla="*/ 29183 h 924128"/>
              <a:gd name="connsiteX1" fmla="*/ 1974714 w 2071991"/>
              <a:gd name="connsiteY1" fmla="*/ 19456 h 924128"/>
              <a:gd name="connsiteX2" fmla="*/ 1887165 w 2071991"/>
              <a:gd name="connsiteY2" fmla="*/ 0 h 924128"/>
              <a:gd name="connsiteX3" fmla="*/ 1780161 w 2071991"/>
              <a:gd name="connsiteY3" fmla="*/ 9728 h 924128"/>
              <a:gd name="connsiteX4" fmla="*/ 1750978 w 2071991"/>
              <a:gd name="connsiteY4" fmla="*/ 19456 h 924128"/>
              <a:gd name="connsiteX5" fmla="*/ 1682885 w 2071991"/>
              <a:gd name="connsiteY5" fmla="*/ 97277 h 924128"/>
              <a:gd name="connsiteX6" fmla="*/ 1663429 w 2071991"/>
              <a:gd name="connsiteY6" fmla="*/ 155643 h 924128"/>
              <a:gd name="connsiteX7" fmla="*/ 1653702 w 2071991"/>
              <a:gd name="connsiteY7" fmla="*/ 184826 h 924128"/>
              <a:gd name="connsiteX8" fmla="*/ 1614791 w 2071991"/>
              <a:gd name="connsiteY8" fmla="*/ 223737 h 924128"/>
              <a:gd name="connsiteX9" fmla="*/ 1585608 w 2071991"/>
              <a:gd name="connsiteY9" fmla="*/ 252919 h 924128"/>
              <a:gd name="connsiteX10" fmla="*/ 1556425 w 2071991"/>
              <a:gd name="connsiteY10" fmla="*/ 262647 h 924128"/>
              <a:gd name="connsiteX11" fmla="*/ 1527242 w 2071991"/>
              <a:gd name="connsiteY11" fmla="*/ 282102 h 924128"/>
              <a:gd name="connsiteX12" fmla="*/ 1488331 w 2071991"/>
              <a:gd name="connsiteY12" fmla="*/ 291830 h 924128"/>
              <a:gd name="connsiteX13" fmla="*/ 1264595 w 2071991"/>
              <a:gd name="connsiteY13" fmla="*/ 282102 h 924128"/>
              <a:gd name="connsiteX14" fmla="*/ 1186774 w 2071991"/>
              <a:gd name="connsiteY14" fmla="*/ 262647 h 924128"/>
              <a:gd name="connsiteX15" fmla="*/ 1157591 w 2071991"/>
              <a:gd name="connsiteY15" fmla="*/ 243192 h 924128"/>
              <a:gd name="connsiteX16" fmla="*/ 1089497 w 2071991"/>
              <a:gd name="connsiteY16" fmla="*/ 223737 h 924128"/>
              <a:gd name="connsiteX17" fmla="*/ 1060314 w 2071991"/>
              <a:gd name="connsiteY17" fmla="*/ 204281 h 924128"/>
              <a:gd name="connsiteX18" fmla="*/ 1021404 w 2071991"/>
              <a:gd name="connsiteY18" fmla="*/ 194554 h 924128"/>
              <a:gd name="connsiteX19" fmla="*/ 904672 w 2071991"/>
              <a:gd name="connsiteY19" fmla="*/ 175098 h 924128"/>
              <a:gd name="connsiteX20" fmla="*/ 710119 w 2071991"/>
              <a:gd name="connsiteY20" fmla="*/ 194554 h 924128"/>
              <a:gd name="connsiteX21" fmla="*/ 661480 w 2071991"/>
              <a:gd name="connsiteY21" fmla="*/ 214009 h 924128"/>
              <a:gd name="connsiteX22" fmla="*/ 573931 w 2071991"/>
              <a:gd name="connsiteY22" fmla="*/ 243192 h 924128"/>
              <a:gd name="connsiteX23" fmla="*/ 544748 w 2071991"/>
              <a:gd name="connsiteY23" fmla="*/ 252919 h 924128"/>
              <a:gd name="connsiteX24" fmla="*/ 525293 w 2071991"/>
              <a:gd name="connsiteY24" fmla="*/ 272375 h 924128"/>
              <a:gd name="connsiteX25" fmla="*/ 466927 w 2071991"/>
              <a:gd name="connsiteY25" fmla="*/ 311285 h 924128"/>
              <a:gd name="connsiteX26" fmla="*/ 389106 w 2071991"/>
              <a:gd name="connsiteY26" fmla="*/ 369651 h 924128"/>
              <a:gd name="connsiteX27" fmla="*/ 359923 w 2071991"/>
              <a:gd name="connsiteY27" fmla="*/ 389107 h 924128"/>
              <a:gd name="connsiteX28" fmla="*/ 330740 w 2071991"/>
              <a:gd name="connsiteY28" fmla="*/ 418290 h 924128"/>
              <a:gd name="connsiteX29" fmla="*/ 301557 w 2071991"/>
              <a:gd name="connsiteY29" fmla="*/ 428017 h 924128"/>
              <a:gd name="connsiteX30" fmla="*/ 233463 w 2071991"/>
              <a:gd name="connsiteY30" fmla="*/ 486383 h 924128"/>
              <a:gd name="connsiteX31" fmla="*/ 204280 w 2071991"/>
              <a:gd name="connsiteY31" fmla="*/ 496111 h 924128"/>
              <a:gd name="connsiteX32" fmla="*/ 184825 w 2071991"/>
              <a:gd name="connsiteY32" fmla="*/ 525294 h 924128"/>
              <a:gd name="connsiteX33" fmla="*/ 155642 w 2071991"/>
              <a:gd name="connsiteY33" fmla="*/ 544749 h 924128"/>
              <a:gd name="connsiteX34" fmla="*/ 136187 w 2071991"/>
              <a:gd name="connsiteY34" fmla="*/ 564205 h 924128"/>
              <a:gd name="connsiteX35" fmla="*/ 126459 w 2071991"/>
              <a:gd name="connsiteY35" fmla="*/ 593388 h 924128"/>
              <a:gd name="connsiteX36" fmla="*/ 107004 w 2071991"/>
              <a:gd name="connsiteY36" fmla="*/ 661481 h 924128"/>
              <a:gd name="connsiteX37" fmla="*/ 87548 w 2071991"/>
              <a:gd name="connsiteY37" fmla="*/ 690664 h 924128"/>
              <a:gd name="connsiteX38" fmla="*/ 38910 w 2071991"/>
              <a:gd name="connsiteY38" fmla="*/ 836579 h 924128"/>
              <a:gd name="connsiteX39" fmla="*/ 19455 w 2071991"/>
              <a:gd name="connsiteY39" fmla="*/ 894945 h 924128"/>
              <a:gd name="connsiteX40" fmla="*/ 0 w 2071991"/>
              <a:gd name="connsiteY40" fmla="*/ 924128 h 9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71991" h="924128">
                <a:moveTo>
                  <a:pt x="2071991" y="29183"/>
                </a:moveTo>
                <a:cubicBezTo>
                  <a:pt x="2039565" y="25941"/>
                  <a:pt x="2007016" y="23763"/>
                  <a:pt x="1974714" y="19456"/>
                </a:cubicBezTo>
                <a:cubicBezTo>
                  <a:pt x="1948254" y="15928"/>
                  <a:pt x="1913582" y="6604"/>
                  <a:pt x="1887165" y="0"/>
                </a:cubicBezTo>
                <a:cubicBezTo>
                  <a:pt x="1851497" y="3243"/>
                  <a:pt x="1815616" y="4663"/>
                  <a:pt x="1780161" y="9728"/>
                </a:cubicBezTo>
                <a:cubicBezTo>
                  <a:pt x="1770010" y="11178"/>
                  <a:pt x="1758229" y="12205"/>
                  <a:pt x="1750978" y="19456"/>
                </a:cubicBezTo>
                <a:cubicBezTo>
                  <a:pt x="1637494" y="132941"/>
                  <a:pt x="1765568" y="42156"/>
                  <a:pt x="1682885" y="97277"/>
                </a:cubicBezTo>
                <a:lnTo>
                  <a:pt x="1663429" y="155643"/>
                </a:lnTo>
                <a:cubicBezTo>
                  <a:pt x="1660186" y="165371"/>
                  <a:pt x="1660953" y="177575"/>
                  <a:pt x="1653702" y="184826"/>
                </a:cubicBezTo>
                <a:lnTo>
                  <a:pt x="1614791" y="223737"/>
                </a:lnTo>
                <a:cubicBezTo>
                  <a:pt x="1605063" y="233464"/>
                  <a:pt x="1598659" y="248569"/>
                  <a:pt x="1585608" y="252919"/>
                </a:cubicBezTo>
                <a:cubicBezTo>
                  <a:pt x="1575880" y="256162"/>
                  <a:pt x="1565596" y="258061"/>
                  <a:pt x="1556425" y="262647"/>
                </a:cubicBezTo>
                <a:cubicBezTo>
                  <a:pt x="1545968" y="267875"/>
                  <a:pt x="1537988" y="277497"/>
                  <a:pt x="1527242" y="282102"/>
                </a:cubicBezTo>
                <a:cubicBezTo>
                  <a:pt x="1514953" y="287368"/>
                  <a:pt x="1501301" y="288587"/>
                  <a:pt x="1488331" y="291830"/>
                </a:cubicBezTo>
                <a:cubicBezTo>
                  <a:pt x="1413752" y="288587"/>
                  <a:pt x="1338897" y="289293"/>
                  <a:pt x="1264595" y="282102"/>
                </a:cubicBezTo>
                <a:cubicBezTo>
                  <a:pt x="1237981" y="279526"/>
                  <a:pt x="1186774" y="262647"/>
                  <a:pt x="1186774" y="262647"/>
                </a:cubicBezTo>
                <a:cubicBezTo>
                  <a:pt x="1177046" y="256162"/>
                  <a:pt x="1168048" y="248420"/>
                  <a:pt x="1157591" y="243192"/>
                </a:cubicBezTo>
                <a:cubicBezTo>
                  <a:pt x="1143631" y="236212"/>
                  <a:pt x="1101970" y="226855"/>
                  <a:pt x="1089497" y="223737"/>
                </a:cubicBezTo>
                <a:cubicBezTo>
                  <a:pt x="1079769" y="217252"/>
                  <a:pt x="1071060" y="208886"/>
                  <a:pt x="1060314" y="204281"/>
                </a:cubicBezTo>
                <a:cubicBezTo>
                  <a:pt x="1048026" y="199015"/>
                  <a:pt x="1034455" y="197454"/>
                  <a:pt x="1021404" y="194554"/>
                </a:cubicBezTo>
                <a:cubicBezTo>
                  <a:pt x="970192" y="183174"/>
                  <a:pt x="961524" y="183220"/>
                  <a:pt x="904672" y="175098"/>
                </a:cubicBezTo>
                <a:cubicBezTo>
                  <a:pt x="842554" y="178981"/>
                  <a:pt x="771974" y="173936"/>
                  <a:pt x="710119" y="194554"/>
                </a:cubicBezTo>
                <a:cubicBezTo>
                  <a:pt x="693553" y="200076"/>
                  <a:pt x="677891" y="208042"/>
                  <a:pt x="661480" y="214009"/>
                </a:cubicBezTo>
                <a:cubicBezTo>
                  <a:pt x="632570" y="224521"/>
                  <a:pt x="603114" y="233464"/>
                  <a:pt x="573931" y="243192"/>
                </a:cubicBezTo>
                <a:lnTo>
                  <a:pt x="544748" y="252919"/>
                </a:lnTo>
                <a:cubicBezTo>
                  <a:pt x="538263" y="259404"/>
                  <a:pt x="532630" y="266872"/>
                  <a:pt x="525293" y="272375"/>
                </a:cubicBezTo>
                <a:cubicBezTo>
                  <a:pt x="506587" y="286404"/>
                  <a:pt x="483460" y="294751"/>
                  <a:pt x="466927" y="311285"/>
                </a:cubicBezTo>
                <a:cubicBezTo>
                  <a:pt x="430938" y="347276"/>
                  <a:pt x="455105" y="325651"/>
                  <a:pt x="389106" y="369651"/>
                </a:cubicBezTo>
                <a:cubicBezTo>
                  <a:pt x="379378" y="376136"/>
                  <a:pt x="368190" y="380840"/>
                  <a:pt x="359923" y="389107"/>
                </a:cubicBezTo>
                <a:cubicBezTo>
                  <a:pt x="350195" y="398835"/>
                  <a:pt x="342187" y="410659"/>
                  <a:pt x="330740" y="418290"/>
                </a:cubicBezTo>
                <a:cubicBezTo>
                  <a:pt x="322208" y="423978"/>
                  <a:pt x="311285" y="424775"/>
                  <a:pt x="301557" y="428017"/>
                </a:cubicBezTo>
                <a:cubicBezTo>
                  <a:pt x="277622" y="451952"/>
                  <a:pt x="263094" y="471567"/>
                  <a:pt x="233463" y="486383"/>
                </a:cubicBezTo>
                <a:cubicBezTo>
                  <a:pt x="224292" y="490969"/>
                  <a:pt x="214008" y="492868"/>
                  <a:pt x="204280" y="496111"/>
                </a:cubicBezTo>
                <a:cubicBezTo>
                  <a:pt x="197795" y="505839"/>
                  <a:pt x="193092" y="517027"/>
                  <a:pt x="184825" y="525294"/>
                </a:cubicBezTo>
                <a:cubicBezTo>
                  <a:pt x="176558" y="533561"/>
                  <a:pt x="164771" y="537446"/>
                  <a:pt x="155642" y="544749"/>
                </a:cubicBezTo>
                <a:cubicBezTo>
                  <a:pt x="148480" y="550478"/>
                  <a:pt x="142672" y="557720"/>
                  <a:pt x="136187" y="564205"/>
                </a:cubicBezTo>
                <a:cubicBezTo>
                  <a:pt x="132944" y="573933"/>
                  <a:pt x="129276" y="583529"/>
                  <a:pt x="126459" y="593388"/>
                </a:cubicBezTo>
                <a:cubicBezTo>
                  <a:pt x="122306" y="607924"/>
                  <a:pt x="114775" y="645938"/>
                  <a:pt x="107004" y="661481"/>
                </a:cubicBezTo>
                <a:cubicBezTo>
                  <a:pt x="101775" y="671938"/>
                  <a:pt x="94033" y="680936"/>
                  <a:pt x="87548" y="690664"/>
                </a:cubicBezTo>
                <a:lnTo>
                  <a:pt x="38910" y="836579"/>
                </a:lnTo>
                <a:cubicBezTo>
                  <a:pt x="38908" y="836584"/>
                  <a:pt x="19458" y="894941"/>
                  <a:pt x="19455" y="894945"/>
                </a:cubicBezTo>
                <a:lnTo>
                  <a:pt x="0" y="924128"/>
                </a:lnTo>
              </a:path>
            </a:pathLst>
          </a:custGeom>
          <a:noFill/>
          <a:ln w="31750">
            <a:solidFill>
              <a:srgbClr val="FF0000"/>
            </a:solidFill>
            <a:prstDash val="lgDash"/>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447472" y="1848255"/>
            <a:ext cx="1050588" cy="253487"/>
          </a:xfrm>
          <a:custGeom>
            <a:avLst/>
            <a:gdLst>
              <a:gd name="connsiteX0" fmla="*/ 1050588 w 1050588"/>
              <a:gd name="connsiteY0" fmla="*/ 48639 h 253487"/>
              <a:gd name="connsiteX1" fmla="*/ 943583 w 1050588"/>
              <a:gd name="connsiteY1" fmla="*/ 9728 h 253487"/>
              <a:gd name="connsiteX2" fmla="*/ 914400 w 1050588"/>
              <a:gd name="connsiteY2" fmla="*/ 0 h 253487"/>
              <a:gd name="connsiteX3" fmla="*/ 758758 w 1050588"/>
              <a:gd name="connsiteY3" fmla="*/ 29183 h 253487"/>
              <a:gd name="connsiteX4" fmla="*/ 739302 w 1050588"/>
              <a:gd name="connsiteY4" fmla="*/ 48639 h 253487"/>
              <a:gd name="connsiteX5" fmla="*/ 719847 w 1050588"/>
              <a:gd name="connsiteY5" fmla="*/ 107005 h 253487"/>
              <a:gd name="connsiteX6" fmla="*/ 661481 w 1050588"/>
              <a:gd name="connsiteY6" fmla="*/ 145915 h 253487"/>
              <a:gd name="connsiteX7" fmla="*/ 476656 w 1050588"/>
              <a:gd name="connsiteY7" fmla="*/ 136188 h 253487"/>
              <a:gd name="connsiteX8" fmla="*/ 437745 w 1050588"/>
              <a:gd name="connsiteY8" fmla="*/ 126460 h 253487"/>
              <a:gd name="connsiteX9" fmla="*/ 408562 w 1050588"/>
              <a:gd name="connsiteY9" fmla="*/ 107005 h 253487"/>
              <a:gd name="connsiteX10" fmla="*/ 272375 w 1050588"/>
              <a:gd name="connsiteY10" fmla="*/ 116732 h 253487"/>
              <a:gd name="connsiteX11" fmla="*/ 243192 w 1050588"/>
              <a:gd name="connsiteY11" fmla="*/ 145915 h 253487"/>
              <a:gd name="connsiteX12" fmla="*/ 214009 w 1050588"/>
              <a:gd name="connsiteY12" fmla="*/ 155643 h 253487"/>
              <a:gd name="connsiteX13" fmla="*/ 155643 w 1050588"/>
              <a:gd name="connsiteY13" fmla="*/ 194554 h 253487"/>
              <a:gd name="connsiteX14" fmla="*/ 126460 w 1050588"/>
              <a:gd name="connsiteY14" fmla="*/ 223736 h 253487"/>
              <a:gd name="connsiteX15" fmla="*/ 68094 w 1050588"/>
              <a:gd name="connsiteY15" fmla="*/ 243192 h 253487"/>
              <a:gd name="connsiteX16" fmla="*/ 0 w 1050588"/>
              <a:gd name="connsiteY16" fmla="*/ 252919 h 25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0588" h="253487">
                <a:moveTo>
                  <a:pt x="1050588" y="48639"/>
                </a:moveTo>
                <a:cubicBezTo>
                  <a:pt x="982903" y="21564"/>
                  <a:pt x="1018521" y="34707"/>
                  <a:pt x="943583" y="9728"/>
                </a:cubicBezTo>
                <a:lnTo>
                  <a:pt x="914400" y="0"/>
                </a:lnTo>
                <a:cubicBezTo>
                  <a:pt x="819204" y="7323"/>
                  <a:pt x="811250" y="-12810"/>
                  <a:pt x="758758" y="29183"/>
                </a:cubicBezTo>
                <a:cubicBezTo>
                  <a:pt x="751596" y="34912"/>
                  <a:pt x="745787" y="42154"/>
                  <a:pt x="739302" y="48639"/>
                </a:cubicBezTo>
                <a:cubicBezTo>
                  <a:pt x="732817" y="68094"/>
                  <a:pt x="736911" y="95630"/>
                  <a:pt x="719847" y="107005"/>
                </a:cubicBezTo>
                <a:lnTo>
                  <a:pt x="661481" y="145915"/>
                </a:lnTo>
                <a:cubicBezTo>
                  <a:pt x="599873" y="142673"/>
                  <a:pt x="538118" y="141532"/>
                  <a:pt x="476656" y="136188"/>
                </a:cubicBezTo>
                <a:cubicBezTo>
                  <a:pt x="463337" y="135030"/>
                  <a:pt x="450034" y="131726"/>
                  <a:pt x="437745" y="126460"/>
                </a:cubicBezTo>
                <a:cubicBezTo>
                  <a:pt x="426999" y="121855"/>
                  <a:pt x="418290" y="113490"/>
                  <a:pt x="408562" y="107005"/>
                </a:cubicBezTo>
                <a:cubicBezTo>
                  <a:pt x="363166" y="110247"/>
                  <a:pt x="316677" y="106308"/>
                  <a:pt x="272375" y="116732"/>
                </a:cubicBezTo>
                <a:cubicBezTo>
                  <a:pt x="258984" y="119883"/>
                  <a:pt x="254638" y="138284"/>
                  <a:pt x="243192" y="145915"/>
                </a:cubicBezTo>
                <a:cubicBezTo>
                  <a:pt x="234660" y="151603"/>
                  <a:pt x="223737" y="152400"/>
                  <a:pt x="214009" y="155643"/>
                </a:cubicBezTo>
                <a:cubicBezTo>
                  <a:pt x="120919" y="248733"/>
                  <a:pt x="240107" y="138246"/>
                  <a:pt x="155643" y="194554"/>
                </a:cubicBezTo>
                <a:cubicBezTo>
                  <a:pt x="144197" y="202185"/>
                  <a:pt x="138486" y="217055"/>
                  <a:pt x="126460" y="223736"/>
                </a:cubicBezTo>
                <a:cubicBezTo>
                  <a:pt x="108533" y="233695"/>
                  <a:pt x="87549" y="236707"/>
                  <a:pt x="68094" y="243192"/>
                </a:cubicBezTo>
                <a:cubicBezTo>
                  <a:pt x="26609" y="257020"/>
                  <a:pt x="49161" y="252919"/>
                  <a:pt x="0" y="252919"/>
                </a:cubicBezTo>
              </a:path>
            </a:pathLst>
          </a:custGeom>
          <a:noFill/>
          <a:ln w="31750">
            <a:solidFill>
              <a:srgbClr val="FF0000"/>
            </a:solidFill>
            <a:prstDash val="lgDash"/>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0"/>
          <p:cNvSpPr/>
          <p:nvPr/>
        </p:nvSpPr>
        <p:spPr>
          <a:xfrm>
            <a:off x="1653309" y="6446982"/>
            <a:ext cx="1136073" cy="212436"/>
          </a:xfrm>
          <a:custGeom>
            <a:avLst/>
            <a:gdLst>
              <a:gd name="connsiteX0" fmla="*/ 1136073 w 1136073"/>
              <a:gd name="connsiteY0" fmla="*/ 83127 h 212436"/>
              <a:gd name="connsiteX1" fmla="*/ 1052946 w 1136073"/>
              <a:gd name="connsiteY1" fmla="*/ 55418 h 212436"/>
              <a:gd name="connsiteX2" fmla="*/ 960582 w 1136073"/>
              <a:gd name="connsiteY2" fmla="*/ 18473 h 212436"/>
              <a:gd name="connsiteX3" fmla="*/ 905164 w 1136073"/>
              <a:gd name="connsiteY3" fmla="*/ 9236 h 212436"/>
              <a:gd name="connsiteX4" fmla="*/ 868218 w 1136073"/>
              <a:gd name="connsiteY4" fmla="*/ 0 h 212436"/>
              <a:gd name="connsiteX5" fmla="*/ 655782 w 1136073"/>
              <a:gd name="connsiteY5" fmla="*/ 18473 h 212436"/>
              <a:gd name="connsiteX6" fmla="*/ 628073 w 1136073"/>
              <a:gd name="connsiteY6" fmla="*/ 27709 h 212436"/>
              <a:gd name="connsiteX7" fmla="*/ 609600 w 1136073"/>
              <a:gd name="connsiteY7" fmla="*/ 55418 h 212436"/>
              <a:gd name="connsiteX8" fmla="*/ 535709 w 1136073"/>
              <a:gd name="connsiteY8" fmla="*/ 83127 h 212436"/>
              <a:gd name="connsiteX9" fmla="*/ 471055 w 1136073"/>
              <a:gd name="connsiteY9" fmla="*/ 101600 h 212436"/>
              <a:gd name="connsiteX10" fmla="*/ 397164 w 1136073"/>
              <a:gd name="connsiteY10" fmla="*/ 110836 h 212436"/>
              <a:gd name="connsiteX11" fmla="*/ 360218 w 1136073"/>
              <a:gd name="connsiteY11" fmla="*/ 138545 h 212436"/>
              <a:gd name="connsiteX12" fmla="*/ 267855 w 1136073"/>
              <a:gd name="connsiteY12" fmla="*/ 166254 h 212436"/>
              <a:gd name="connsiteX13" fmla="*/ 240146 w 1136073"/>
              <a:gd name="connsiteY13" fmla="*/ 184727 h 212436"/>
              <a:gd name="connsiteX14" fmla="*/ 193964 w 1136073"/>
              <a:gd name="connsiteY14" fmla="*/ 193963 h 212436"/>
              <a:gd name="connsiteX15" fmla="*/ 55418 w 1136073"/>
              <a:gd name="connsiteY15" fmla="*/ 212436 h 212436"/>
              <a:gd name="connsiteX16" fmla="*/ 0 w 1136073"/>
              <a:gd name="connsiteY16" fmla="*/ 184727 h 21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36073" h="212436">
                <a:moveTo>
                  <a:pt x="1136073" y="83127"/>
                </a:moveTo>
                <a:cubicBezTo>
                  <a:pt x="1108364" y="73891"/>
                  <a:pt x="1080294" y="65674"/>
                  <a:pt x="1052946" y="55418"/>
                </a:cubicBezTo>
                <a:cubicBezTo>
                  <a:pt x="1041019" y="50945"/>
                  <a:pt x="984926" y="23883"/>
                  <a:pt x="960582" y="18473"/>
                </a:cubicBezTo>
                <a:cubicBezTo>
                  <a:pt x="942300" y="14410"/>
                  <a:pt x="923528" y="12909"/>
                  <a:pt x="905164" y="9236"/>
                </a:cubicBezTo>
                <a:cubicBezTo>
                  <a:pt x="892716" y="6746"/>
                  <a:pt x="880533" y="3079"/>
                  <a:pt x="868218" y="0"/>
                </a:cubicBezTo>
                <a:cubicBezTo>
                  <a:pt x="794464" y="4338"/>
                  <a:pt x="726497" y="2758"/>
                  <a:pt x="655782" y="18473"/>
                </a:cubicBezTo>
                <a:cubicBezTo>
                  <a:pt x="646278" y="20585"/>
                  <a:pt x="637309" y="24630"/>
                  <a:pt x="628073" y="27709"/>
                </a:cubicBezTo>
                <a:cubicBezTo>
                  <a:pt x="621915" y="36945"/>
                  <a:pt x="618128" y="48311"/>
                  <a:pt x="609600" y="55418"/>
                </a:cubicBezTo>
                <a:cubicBezTo>
                  <a:pt x="587140" y="74134"/>
                  <a:pt x="562189" y="75562"/>
                  <a:pt x="535709" y="83127"/>
                </a:cubicBezTo>
                <a:cubicBezTo>
                  <a:pt x="504968" y="91910"/>
                  <a:pt x="505696" y="95826"/>
                  <a:pt x="471055" y="101600"/>
                </a:cubicBezTo>
                <a:cubicBezTo>
                  <a:pt x="446571" y="105681"/>
                  <a:pt x="421794" y="107757"/>
                  <a:pt x="397164" y="110836"/>
                </a:cubicBezTo>
                <a:cubicBezTo>
                  <a:pt x="384849" y="120072"/>
                  <a:pt x="373675" y="131069"/>
                  <a:pt x="360218" y="138545"/>
                </a:cubicBezTo>
                <a:cubicBezTo>
                  <a:pt x="326040" y="157532"/>
                  <a:pt x="305127" y="158800"/>
                  <a:pt x="267855" y="166254"/>
                </a:cubicBezTo>
                <a:cubicBezTo>
                  <a:pt x="258619" y="172412"/>
                  <a:pt x="250540" y="180829"/>
                  <a:pt x="240146" y="184727"/>
                </a:cubicBezTo>
                <a:cubicBezTo>
                  <a:pt x="225447" y="190239"/>
                  <a:pt x="209449" y="191382"/>
                  <a:pt x="193964" y="193963"/>
                </a:cubicBezTo>
                <a:cubicBezTo>
                  <a:pt x="155700" y="200340"/>
                  <a:pt x="92805" y="207763"/>
                  <a:pt x="55418" y="212436"/>
                </a:cubicBezTo>
                <a:lnTo>
                  <a:pt x="0" y="184727"/>
                </a:lnTo>
              </a:path>
            </a:pathLst>
          </a:custGeom>
          <a:noFill/>
          <a:ln w="31750">
            <a:solidFill>
              <a:srgbClr val="FF0000"/>
            </a:solidFill>
            <a:prstDash val="lgDash"/>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p:cNvSpPr/>
          <p:nvPr/>
        </p:nvSpPr>
        <p:spPr>
          <a:xfrm>
            <a:off x="534074" y="2014917"/>
            <a:ext cx="3689968" cy="4669104"/>
          </a:xfrm>
          <a:custGeom>
            <a:avLst/>
            <a:gdLst>
              <a:gd name="connsiteX0" fmla="*/ 0 w 3689968"/>
              <a:gd name="connsiteY0" fmla="*/ 137564 h 4669104"/>
              <a:gd name="connsiteX1" fmla="*/ 32368 w 3689968"/>
              <a:gd name="connsiteY1" fmla="*/ 89012 h 4669104"/>
              <a:gd name="connsiteX2" fmla="*/ 80921 w 3689968"/>
              <a:gd name="connsiteY2" fmla="*/ 72828 h 4669104"/>
              <a:gd name="connsiteX3" fmla="*/ 129473 w 3689968"/>
              <a:gd name="connsiteY3" fmla="*/ 40460 h 4669104"/>
              <a:gd name="connsiteX4" fmla="*/ 186117 w 3689968"/>
              <a:gd name="connsiteY4" fmla="*/ 24276 h 4669104"/>
              <a:gd name="connsiteX5" fmla="*/ 234669 w 3689968"/>
              <a:gd name="connsiteY5" fmla="*/ 8092 h 4669104"/>
              <a:gd name="connsiteX6" fmla="*/ 323682 w 3689968"/>
              <a:gd name="connsiteY6" fmla="*/ 0 h 4669104"/>
              <a:gd name="connsiteX7" fmla="*/ 461246 w 3689968"/>
              <a:gd name="connsiteY7" fmla="*/ 8092 h 4669104"/>
              <a:gd name="connsiteX8" fmla="*/ 509799 w 3689968"/>
              <a:gd name="connsiteY8" fmla="*/ 24276 h 4669104"/>
              <a:gd name="connsiteX9" fmla="*/ 558351 w 3689968"/>
              <a:gd name="connsiteY9" fmla="*/ 72828 h 4669104"/>
              <a:gd name="connsiteX10" fmla="*/ 574535 w 3689968"/>
              <a:gd name="connsiteY10" fmla="*/ 121380 h 4669104"/>
              <a:gd name="connsiteX11" fmla="*/ 582627 w 3689968"/>
              <a:gd name="connsiteY11" fmla="*/ 145656 h 4669104"/>
              <a:gd name="connsiteX12" fmla="*/ 598811 w 3689968"/>
              <a:gd name="connsiteY12" fmla="*/ 161841 h 4669104"/>
              <a:gd name="connsiteX13" fmla="*/ 614995 w 3689968"/>
              <a:gd name="connsiteY13" fmla="*/ 218485 h 4669104"/>
              <a:gd name="connsiteX14" fmla="*/ 631179 w 3689968"/>
              <a:gd name="connsiteY14" fmla="*/ 242761 h 4669104"/>
              <a:gd name="connsiteX15" fmla="*/ 647363 w 3689968"/>
              <a:gd name="connsiteY15" fmla="*/ 275129 h 4669104"/>
              <a:gd name="connsiteX16" fmla="*/ 671639 w 3689968"/>
              <a:gd name="connsiteY16" fmla="*/ 291313 h 4669104"/>
              <a:gd name="connsiteX17" fmla="*/ 704007 w 3689968"/>
              <a:gd name="connsiteY17" fmla="*/ 339865 h 4669104"/>
              <a:gd name="connsiteX18" fmla="*/ 720191 w 3689968"/>
              <a:gd name="connsiteY18" fmla="*/ 364141 h 4669104"/>
              <a:gd name="connsiteX19" fmla="*/ 736376 w 3689968"/>
              <a:gd name="connsiteY19" fmla="*/ 412694 h 4669104"/>
              <a:gd name="connsiteX20" fmla="*/ 744468 w 3689968"/>
              <a:gd name="connsiteY20" fmla="*/ 436970 h 4669104"/>
              <a:gd name="connsiteX21" fmla="*/ 752560 w 3689968"/>
              <a:gd name="connsiteY21" fmla="*/ 477430 h 4669104"/>
              <a:gd name="connsiteX22" fmla="*/ 760652 w 3689968"/>
              <a:gd name="connsiteY22" fmla="*/ 825387 h 4669104"/>
              <a:gd name="connsiteX23" fmla="*/ 768744 w 3689968"/>
              <a:gd name="connsiteY23" fmla="*/ 865848 h 4669104"/>
              <a:gd name="connsiteX24" fmla="*/ 793020 w 3689968"/>
              <a:gd name="connsiteY24" fmla="*/ 946768 h 4669104"/>
              <a:gd name="connsiteX25" fmla="*/ 809204 w 3689968"/>
              <a:gd name="connsiteY25" fmla="*/ 995320 h 4669104"/>
              <a:gd name="connsiteX26" fmla="*/ 817296 w 3689968"/>
              <a:gd name="connsiteY26" fmla="*/ 1019596 h 4669104"/>
              <a:gd name="connsiteX27" fmla="*/ 849664 w 3689968"/>
              <a:gd name="connsiteY27" fmla="*/ 1043872 h 4669104"/>
              <a:gd name="connsiteX28" fmla="*/ 865848 w 3689968"/>
              <a:gd name="connsiteY28" fmla="*/ 1092425 h 4669104"/>
              <a:gd name="connsiteX29" fmla="*/ 882032 w 3689968"/>
              <a:gd name="connsiteY29" fmla="*/ 1116701 h 4669104"/>
              <a:gd name="connsiteX30" fmla="*/ 890124 w 3689968"/>
              <a:gd name="connsiteY30" fmla="*/ 1140977 h 4669104"/>
              <a:gd name="connsiteX31" fmla="*/ 906308 w 3689968"/>
              <a:gd name="connsiteY31" fmla="*/ 1165253 h 4669104"/>
              <a:gd name="connsiteX32" fmla="*/ 914400 w 3689968"/>
              <a:gd name="connsiteY32" fmla="*/ 1189529 h 4669104"/>
              <a:gd name="connsiteX33" fmla="*/ 962953 w 3689968"/>
              <a:gd name="connsiteY33" fmla="*/ 1254265 h 4669104"/>
              <a:gd name="connsiteX34" fmla="*/ 987229 w 3689968"/>
              <a:gd name="connsiteY34" fmla="*/ 1302818 h 4669104"/>
              <a:gd name="connsiteX35" fmla="*/ 1019597 w 3689968"/>
              <a:gd name="connsiteY35" fmla="*/ 1319002 h 4669104"/>
              <a:gd name="connsiteX36" fmla="*/ 1051965 w 3689968"/>
              <a:gd name="connsiteY36" fmla="*/ 1375646 h 4669104"/>
              <a:gd name="connsiteX37" fmla="*/ 1084333 w 3689968"/>
              <a:gd name="connsiteY37" fmla="*/ 1424198 h 4669104"/>
              <a:gd name="connsiteX38" fmla="*/ 1108609 w 3689968"/>
              <a:gd name="connsiteY38" fmla="*/ 1448474 h 4669104"/>
              <a:gd name="connsiteX39" fmla="*/ 1149069 w 3689968"/>
              <a:gd name="connsiteY39" fmla="*/ 1497026 h 4669104"/>
              <a:gd name="connsiteX40" fmla="*/ 1157161 w 3689968"/>
              <a:gd name="connsiteY40" fmla="*/ 1521302 h 4669104"/>
              <a:gd name="connsiteX41" fmla="*/ 1197622 w 3689968"/>
              <a:gd name="connsiteY41" fmla="*/ 1553671 h 4669104"/>
              <a:gd name="connsiteX42" fmla="*/ 1246174 w 3689968"/>
              <a:gd name="connsiteY42" fmla="*/ 1626499 h 4669104"/>
              <a:gd name="connsiteX43" fmla="*/ 1262358 w 3689968"/>
              <a:gd name="connsiteY43" fmla="*/ 1650775 h 4669104"/>
              <a:gd name="connsiteX44" fmla="*/ 1278542 w 3689968"/>
              <a:gd name="connsiteY44" fmla="*/ 1675051 h 4669104"/>
              <a:gd name="connsiteX45" fmla="*/ 1351370 w 3689968"/>
              <a:gd name="connsiteY45" fmla="*/ 1747879 h 4669104"/>
              <a:gd name="connsiteX46" fmla="*/ 1367554 w 3689968"/>
              <a:gd name="connsiteY46" fmla="*/ 1764064 h 4669104"/>
              <a:gd name="connsiteX47" fmla="*/ 1399922 w 3689968"/>
              <a:gd name="connsiteY47" fmla="*/ 1812616 h 4669104"/>
              <a:gd name="connsiteX48" fmla="*/ 1416107 w 3689968"/>
              <a:gd name="connsiteY48" fmla="*/ 1828800 h 4669104"/>
              <a:gd name="connsiteX49" fmla="*/ 1432291 w 3689968"/>
              <a:gd name="connsiteY49" fmla="*/ 1853076 h 4669104"/>
              <a:gd name="connsiteX50" fmla="*/ 1456567 w 3689968"/>
              <a:gd name="connsiteY50" fmla="*/ 1877352 h 4669104"/>
              <a:gd name="connsiteX51" fmla="*/ 1497027 w 3689968"/>
              <a:gd name="connsiteY51" fmla="*/ 1925904 h 4669104"/>
              <a:gd name="connsiteX52" fmla="*/ 1529395 w 3689968"/>
              <a:gd name="connsiteY52" fmla="*/ 1958272 h 4669104"/>
              <a:gd name="connsiteX53" fmla="*/ 1545579 w 3689968"/>
              <a:gd name="connsiteY53" fmla="*/ 1982548 h 4669104"/>
              <a:gd name="connsiteX54" fmla="*/ 1553671 w 3689968"/>
              <a:gd name="connsiteY54" fmla="*/ 2006825 h 4669104"/>
              <a:gd name="connsiteX55" fmla="*/ 1602223 w 3689968"/>
              <a:gd name="connsiteY55" fmla="*/ 2055377 h 4669104"/>
              <a:gd name="connsiteX56" fmla="*/ 1626499 w 3689968"/>
              <a:gd name="connsiteY56" fmla="*/ 2079653 h 4669104"/>
              <a:gd name="connsiteX57" fmla="*/ 1642684 w 3689968"/>
              <a:gd name="connsiteY57" fmla="*/ 2095837 h 4669104"/>
              <a:gd name="connsiteX58" fmla="*/ 1658868 w 3689968"/>
              <a:gd name="connsiteY58" fmla="*/ 2120113 h 4669104"/>
              <a:gd name="connsiteX59" fmla="*/ 1707420 w 3689968"/>
              <a:gd name="connsiteY59" fmla="*/ 2152481 h 4669104"/>
              <a:gd name="connsiteX60" fmla="*/ 1755972 w 3689968"/>
              <a:gd name="connsiteY60" fmla="*/ 2217218 h 4669104"/>
              <a:gd name="connsiteX61" fmla="*/ 1796432 w 3689968"/>
              <a:gd name="connsiteY61" fmla="*/ 2265770 h 4669104"/>
              <a:gd name="connsiteX62" fmla="*/ 1844984 w 3689968"/>
              <a:gd name="connsiteY62" fmla="*/ 2298138 h 4669104"/>
              <a:gd name="connsiteX63" fmla="*/ 1877353 w 3689968"/>
              <a:gd name="connsiteY63" fmla="*/ 2322414 h 4669104"/>
              <a:gd name="connsiteX64" fmla="*/ 1925905 w 3689968"/>
              <a:gd name="connsiteY64" fmla="*/ 2354782 h 4669104"/>
              <a:gd name="connsiteX65" fmla="*/ 1950181 w 3689968"/>
              <a:gd name="connsiteY65" fmla="*/ 2370966 h 4669104"/>
              <a:gd name="connsiteX66" fmla="*/ 1974457 w 3689968"/>
              <a:gd name="connsiteY66" fmla="*/ 2395242 h 4669104"/>
              <a:gd name="connsiteX67" fmla="*/ 2014917 w 3689968"/>
              <a:gd name="connsiteY67" fmla="*/ 2443795 h 4669104"/>
              <a:gd name="connsiteX68" fmla="*/ 2031101 w 3689968"/>
              <a:gd name="connsiteY68" fmla="*/ 2492347 h 4669104"/>
              <a:gd name="connsiteX69" fmla="*/ 2039193 w 3689968"/>
              <a:gd name="connsiteY69" fmla="*/ 2524715 h 4669104"/>
              <a:gd name="connsiteX70" fmla="*/ 2055377 w 3689968"/>
              <a:gd name="connsiteY70" fmla="*/ 2548991 h 4669104"/>
              <a:gd name="connsiteX71" fmla="*/ 2063469 w 3689968"/>
              <a:gd name="connsiteY71" fmla="*/ 2597543 h 4669104"/>
              <a:gd name="connsiteX72" fmla="*/ 2079653 w 3689968"/>
              <a:gd name="connsiteY72" fmla="*/ 2662279 h 4669104"/>
              <a:gd name="connsiteX73" fmla="*/ 2087745 w 3689968"/>
              <a:gd name="connsiteY73" fmla="*/ 2702740 h 4669104"/>
              <a:gd name="connsiteX74" fmla="*/ 2103930 w 3689968"/>
              <a:gd name="connsiteY74" fmla="*/ 2751292 h 4669104"/>
              <a:gd name="connsiteX75" fmla="*/ 2112022 w 3689968"/>
              <a:gd name="connsiteY75" fmla="*/ 2775568 h 4669104"/>
              <a:gd name="connsiteX76" fmla="*/ 2120114 w 3689968"/>
              <a:gd name="connsiteY76" fmla="*/ 2799844 h 4669104"/>
              <a:gd name="connsiteX77" fmla="*/ 2152482 w 3689968"/>
              <a:gd name="connsiteY77" fmla="*/ 2848396 h 4669104"/>
              <a:gd name="connsiteX78" fmla="*/ 2192942 w 3689968"/>
              <a:gd name="connsiteY78" fmla="*/ 2913133 h 4669104"/>
              <a:gd name="connsiteX79" fmla="*/ 2233402 w 3689968"/>
              <a:gd name="connsiteY79" fmla="*/ 2953593 h 4669104"/>
              <a:gd name="connsiteX80" fmla="*/ 2249586 w 3689968"/>
              <a:gd name="connsiteY80" fmla="*/ 2977869 h 4669104"/>
              <a:gd name="connsiteX81" fmla="*/ 2273862 w 3689968"/>
              <a:gd name="connsiteY81" fmla="*/ 2994053 h 4669104"/>
              <a:gd name="connsiteX82" fmla="*/ 2322414 w 3689968"/>
              <a:gd name="connsiteY82" fmla="*/ 3034513 h 4669104"/>
              <a:gd name="connsiteX83" fmla="*/ 2330507 w 3689968"/>
              <a:gd name="connsiteY83" fmla="*/ 3058789 h 4669104"/>
              <a:gd name="connsiteX84" fmla="*/ 2354783 w 3689968"/>
              <a:gd name="connsiteY84" fmla="*/ 3066881 h 4669104"/>
              <a:gd name="connsiteX85" fmla="*/ 2387151 w 3689968"/>
              <a:gd name="connsiteY85" fmla="*/ 3091157 h 4669104"/>
              <a:gd name="connsiteX86" fmla="*/ 2459979 w 3689968"/>
              <a:gd name="connsiteY86" fmla="*/ 3147802 h 4669104"/>
              <a:gd name="connsiteX87" fmla="*/ 2532807 w 3689968"/>
              <a:gd name="connsiteY87" fmla="*/ 3196354 h 4669104"/>
              <a:gd name="connsiteX88" fmla="*/ 2557084 w 3689968"/>
              <a:gd name="connsiteY88" fmla="*/ 3212538 h 4669104"/>
              <a:gd name="connsiteX89" fmla="*/ 2581360 w 3689968"/>
              <a:gd name="connsiteY89" fmla="*/ 3228722 h 4669104"/>
              <a:gd name="connsiteX90" fmla="*/ 2629912 w 3689968"/>
              <a:gd name="connsiteY90" fmla="*/ 3252998 h 4669104"/>
              <a:gd name="connsiteX91" fmla="*/ 2654188 w 3689968"/>
              <a:gd name="connsiteY91" fmla="*/ 3261090 h 4669104"/>
              <a:gd name="connsiteX92" fmla="*/ 2678464 w 3689968"/>
              <a:gd name="connsiteY92" fmla="*/ 3277274 h 4669104"/>
              <a:gd name="connsiteX93" fmla="*/ 2710832 w 3689968"/>
              <a:gd name="connsiteY93" fmla="*/ 3285366 h 4669104"/>
              <a:gd name="connsiteX94" fmla="*/ 2743200 w 3689968"/>
              <a:gd name="connsiteY94" fmla="*/ 3301550 h 4669104"/>
              <a:gd name="connsiteX95" fmla="*/ 2791753 w 3689968"/>
              <a:gd name="connsiteY95" fmla="*/ 3317734 h 4669104"/>
              <a:gd name="connsiteX96" fmla="*/ 2816029 w 3689968"/>
              <a:gd name="connsiteY96" fmla="*/ 3325826 h 4669104"/>
              <a:gd name="connsiteX97" fmla="*/ 2848397 w 3689968"/>
              <a:gd name="connsiteY97" fmla="*/ 3333918 h 4669104"/>
              <a:gd name="connsiteX98" fmla="*/ 2937409 w 3689968"/>
              <a:gd name="connsiteY98" fmla="*/ 3350102 h 4669104"/>
              <a:gd name="connsiteX99" fmla="*/ 3026422 w 3689968"/>
              <a:gd name="connsiteY99" fmla="*/ 3390563 h 4669104"/>
              <a:gd name="connsiteX100" fmla="*/ 3058790 w 3689968"/>
              <a:gd name="connsiteY100" fmla="*/ 3398655 h 4669104"/>
              <a:gd name="connsiteX101" fmla="*/ 3099250 w 3689968"/>
              <a:gd name="connsiteY101" fmla="*/ 3439115 h 4669104"/>
              <a:gd name="connsiteX102" fmla="*/ 3155894 w 3689968"/>
              <a:gd name="connsiteY102" fmla="*/ 3511943 h 4669104"/>
              <a:gd name="connsiteX103" fmla="*/ 3172078 w 3689968"/>
              <a:gd name="connsiteY103" fmla="*/ 3536219 h 4669104"/>
              <a:gd name="connsiteX104" fmla="*/ 3180170 w 3689968"/>
              <a:gd name="connsiteY104" fmla="*/ 3560495 h 4669104"/>
              <a:gd name="connsiteX105" fmla="*/ 3204446 w 3689968"/>
              <a:gd name="connsiteY105" fmla="*/ 3592864 h 4669104"/>
              <a:gd name="connsiteX106" fmla="*/ 3228722 w 3689968"/>
              <a:gd name="connsiteY106" fmla="*/ 3633324 h 4669104"/>
              <a:gd name="connsiteX107" fmla="*/ 3277275 w 3689968"/>
              <a:gd name="connsiteY107" fmla="*/ 3714244 h 4669104"/>
              <a:gd name="connsiteX108" fmla="*/ 3317735 w 3689968"/>
              <a:gd name="connsiteY108" fmla="*/ 3762796 h 4669104"/>
              <a:gd name="connsiteX109" fmla="*/ 3333919 w 3689968"/>
              <a:gd name="connsiteY109" fmla="*/ 3795164 h 4669104"/>
              <a:gd name="connsiteX110" fmla="*/ 3350103 w 3689968"/>
              <a:gd name="connsiteY110" fmla="*/ 3819441 h 4669104"/>
              <a:gd name="connsiteX111" fmla="*/ 3358195 w 3689968"/>
              <a:gd name="connsiteY111" fmla="*/ 3843717 h 4669104"/>
              <a:gd name="connsiteX112" fmla="*/ 3382471 w 3689968"/>
              <a:gd name="connsiteY112" fmla="*/ 3867993 h 4669104"/>
              <a:gd name="connsiteX113" fmla="*/ 3414839 w 3689968"/>
              <a:gd name="connsiteY113" fmla="*/ 3957005 h 4669104"/>
              <a:gd name="connsiteX114" fmla="*/ 3431023 w 3689968"/>
              <a:gd name="connsiteY114" fmla="*/ 3981281 h 4669104"/>
              <a:gd name="connsiteX115" fmla="*/ 3447207 w 3689968"/>
              <a:gd name="connsiteY115" fmla="*/ 4013649 h 4669104"/>
              <a:gd name="connsiteX116" fmla="*/ 3503852 w 3689968"/>
              <a:gd name="connsiteY116" fmla="*/ 4102662 h 4669104"/>
              <a:gd name="connsiteX117" fmla="*/ 3520036 w 3689968"/>
              <a:gd name="connsiteY117" fmla="*/ 4126938 h 4669104"/>
              <a:gd name="connsiteX118" fmla="*/ 3536220 w 3689968"/>
              <a:gd name="connsiteY118" fmla="*/ 4151214 h 4669104"/>
              <a:gd name="connsiteX119" fmla="*/ 3568588 w 3689968"/>
              <a:gd name="connsiteY119" fmla="*/ 4183582 h 4669104"/>
              <a:gd name="connsiteX120" fmla="*/ 3609048 w 3689968"/>
              <a:gd name="connsiteY120" fmla="*/ 4224042 h 4669104"/>
              <a:gd name="connsiteX121" fmla="*/ 3641416 w 3689968"/>
              <a:gd name="connsiteY121" fmla="*/ 4272595 h 4669104"/>
              <a:gd name="connsiteX122" fmla="*/ 3657600 w 3689968"/>
              <a:gd name="connsiteY122" fmla="*/ 4296871 h 4669104"/>
              <a:gd name="connsiteX123" fmla="*/ 3673784 w 3689968"/>
              <a:gd name="connsiteY123" fmla="*/ 4345423 h 4669104"/>
              <a:gd name="connsiteX124" fmla="*/ 3681876 w 3689968"/>
              <a:gd name="connsiteY124" fmla="*/ 4369699 h 4669104"/>
              <a:gd name="connsiteX125" fmla="*/ 3689968 w 3689968"/>
              <a:gd name="connsiteY125" fmla="*/ 4402067 h 4669104"/>
              <a:gd name="connsiteX126" fmla="*/ 3681876 w 3689968"/>
              <a:gd name="connsiteY126" fmla="*/ 4531540 h 4669104"/>
              <a:gd name="connsiteX127" fmla="*/ 3641416 w 3689968"/>
              <a:gd name="connsiteY127" fmla="*/ 4572000 h 4669104"/>
              <a:gd name="connsiteX128" fmla="*/ 3617140 w 3689968"/>
              <a:gd name="connsiteY128" fmla="*/ 4596276 h 4669104"/>
              <a:gd name="connsiteX129" fmla="*/ 3592864 w 3689968"/>
              <a:gd name="connsiteY129" fmla="*/ 4604368 h 4669104"/>
              <a:gd name="connsiteX130" fmla="*/ 3544312 w 3689968"/>
              <a:gd name="connsiteY130" fmla="*/ 4636736 h 4669104"/>
              <a:gd name="connsiteX131" fmla="*/ 3495760 w 3689968"/>
              <a:gd name="connsiteY131" fmla="*/ 4652920 h 4669104"/>
              <a:gd name="connsiteX132" fmla="*/ 3471484 w 3689968"/>
              <a:gd name="connsiteY132" fmla="*/ 4661012 h 4669104"/>
              <a:gd name="connsiteX133" fmla="*/ 3431023 w 3689968"/>
              <a:gd name="connsiteY133" fmla="*/ 4669104 h 4669104"/>
              <a:gd name="connsiteX134" fmla="*/ 3147802 w 3689968"/>
              <a:gd name="connsiteY134" fmla="*/ 4661012 h 4669104"/>
              <a:gd name="connsiteX135" fmla="*/ 3115434 w 3689968"/>
              <a:gd name="connsiteY135" fmla="*/ 4652920 h 4669104"/>
              <a:gd name="connsiteX136" fmla="*/ 3042606 w 3689968"/>
              <a:gd name="connsiteY136" fmla="*/ 4628644 h 4669104"/>
              <a:gd name="connsiteX137" fmla="*/ 2994053 w 3689968"/>
              <a:gd name="connsiteY137" fmla="*/ 4612460 h 4669104"/>
              <a:gd name="connsiteX138" fmla="*/ 2969777 w 3689968"/>
              <a:gd name="connsiteY138" fmla="*/ 4604368 h 4669104"/>
              <a:gd name="connsiteX139" fmla="*/ 2921225 w 3689968"/>
              <a:gd name="connsiteY139" fmla="*/ 4572000 h 4669104"/>
              <a:gd name="connsiteX140" fmla="*/ 2824121 w 3689968"/>
              <a:gd name="connsiteY140" fmla="*/ 4539632 h 4669104"/>
              <a:gd name="connsiteX141" fmla="*/ 2799845 w 3689968"/>
              <a:gd name="connsiteY141" fmla="*/ 4531540 h 4669104"/>
              <a:gd name="connsiteX142" fmla="*/ 2775568 w 3689968"/>
              <a:gd name="connsiteY142" fmla="*/ 4515356 h 4669104"/>
              <a:gd name="connsiteX143" fmla="*/ 2727016 w 3689968"/>
              <a:gd name="connsiteY143" fmla="*/ 4499171 h 4669104"/>
              <a:gd name="connsiteX144" fmla="*/ 2459979 w 3689968"/>
              <a:gd name="connsiteY144" fmla="*/ 4507264 h 4669104"/>
              <a:gd name="connsiteX145" fmla="*/ 2387151 w 3689968"/>
              <a:gd name="connsiteY145" fmla="*/ 4555816 h 4669104"/>
              <a:gd name="connsiteX146" fmla="*/ 2362875 w 3689968"/>
              <a:gd name="connsiteY146" fmla="*/ 4572000 h 4669104"/>
              <a:gd name="connsiteX147" fmla="*/ 2338599 w 3689968"/>
              <a:gd name="connsiteY147" fmla="*/ 4580092 h 466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689968" h="4669104">
                <a:moveTo>
                  <a:pt x="0" y="137564"/>
                </a:moveTo>
                <a:cubicBezTo>
                  <a:pt x="10789" y="121380"/>
                  <a:pt x="17179" y="101163"/>
                  <a:pt x="32368" y="89012"/>
                </a:cubicBezTo>
                <a:cubicBezTo>
                  <a:pt x="45689" y="78355"/>
                  <a:pt x="66726" y="82291"/>
                  <a:pt x="80921" y="72828"/>
                </a:cubicBezTo>
                <a:cubicBezTo>
                  <a:pt x="97105" y="62039"/>
                  <a:pt x="111020" y="46611"/>
                  <a:pt x="129473" y="40460"/>
                </a:cubicBezTo>
                <a:cubicBezTo>
                  <a:pt x="211057" y="13265"/>
                  <a:pt x="84509" y="54758"/>
                  <a:pt x="186117" y="24276"/>
                </a:cubicBezTo>
                <a:cubicBezTo>
                  <a:pt x="202457" y="19374"/>
                  <a:pt x="217680" y="9636"/>
                  <a:pt x="234669" y="8092"/>
                </a:cubicBezTo>
                <a:lnTo>
                  <a:pt x="323682" y="0"/>
                </a:lnTo>
                <a:cubicBezTo>
                  <a:pt x="369537" y="2697"/>
                  <a:pt x="415698" y="2151"/>
                  <a:pt x="461246" y="8092"/>
                </a:cubicBezTo>
                <a:cubicBezTo>
                  <a:pt x="478162" y="10298"/>
                  <a:pt x="509799" y="24276"/>
                  <a:pt x="509799" y="24276"/>
                </a:cubicBezTo>
                <a:cubicBezTo>
                  <a:pt x="525983" y="40460"/>
                  <a:pt x="551113" y="51115"/>
                  <a:pt x="558351" y="72828"/>
                </a:cubicBezTo>
                <a:lnTo>
                  <a:pt x="574535" y="121380"/>
                </a:lnTo>
                <a:cubicBezTo>
                  <a:pt x="577232" y="129472"/>
                  <a:pt x="576596" y="139624"/>
                  <a:pt x="582627" y="145656"/>
                </a:cubicBezTo>
                <a:lnTo>
                  <a:pt x="598811" y="161841"/>
                </a:lnTo>
                <a:cubicBezTo>
                  <a:pt x="601404" y="172212"/>
                  <a:pt x="609191" y="206876"/>
                  <a:pt x="614995" y="218485"/>
                </a:cubicBezTo>
                <a:cubicBezTo>
                  <a:pt x="619344" y="227184"/>
                  <a:pt x="626354" y="234317"/>
                  <a:pt x="631179" y="242761"/>
                </a:cubicBezTo>
                <a:cubicBezTo>
                  <a:pt x="637164" y="253234"/>
                  <a:pt x="639641" y="265862"/>
                  <a:pt x="647363" y="275129"/>
                </a:cubicBezTo>
                <a:cubicBezTo>
                  <a:pt x="653589" y="282600"/>
                  <a:pt x="663547" y="285918"/>
                  <a:pt x="671639" y="291313"/>
                </a:cubicBezTo>
                <a:lnTo>
                  <a:pt x="704007" y="339865"/>
                </a:lnTo>
                <a:cubicBezTo>
                  <a:pt x="709402" y="347957"/>
                  <a:pt x="717115" y="354915"/>
                  <a:pt x="720191" y="364141"/>
                </a:cubicBezTo>
                <a:lnTo>
                  <a:pt x="736376" y="412694"/>
                </a:lnTo>
                <a:cubicBezTo>
                  <a:pt x="739073" y="420786"/>
                  <a:pt x="742795" y="428606"/>
                  <a:pt x="744468" y="436970"/>
                </a:cubicBezTo>
                <a:lnTo>
                  <a:pt x="752560" y="477430"/>
                </a:lnTo>
                <a:cubicBezTo>
                  <a:pt x="755257" y="593416"/>
                  <a:pt x="755822" y="709471"/>
                  <a:pt x="760652" y="825387"/>
                </a:cubicBezTo>
                <a:cubicBezTo>
                  <a:pt x="761225" y="839129"/>
                  <a:pt x="765760" y="852421"/>
                  <a:pt x="768744" y="865848"/>
                </a:cubicBezTo>
                <a:cubicBezTo>
                  <a:pt x="776897" y="902536"/>
                  <a:pt x="779573" y="906426"/>
                  <a:pt x="793020" y="946768"/>
                </a:cubicBezTo>
                <a:lnTo>
                  <a:pt x="809204" y="995320"/>
                </a:lnTo>
                <a:cubicBezTo>
                  <a:pt x="811901" y="1003412"/>
                  <a:pt x="810472" y="1014478"/>
                  <a:pt x="817296" y="1019596"/>
                </a:cubicBezTo>
                <a:lnTo>
                  <a:pt x="849664" y="1043872"/>
                </a:lnTo>
                <a:cubicBezTo>
                  <a:pt x="855059" y="1060056"/>
                  <a:pt x="856385" y="1078230"/>
                  <a:pt x="865848" y="1092425"/>
                </a:cubicBezTo>
                <a:cubicBezTo>
                  <a:pt x="871243" y="1100517"/>
                  <a:pt x="877683" y="1108002"/>
                  <a:pt x="882032" y="1116701"/>
                </a:cubicBezTo>
                <a:cubicBezTo>
                  <a:pt x="885847" y="1124330"/>
                  <a:pt x="886309" y="1133348"/>
                  <a:pt x="890124" y="1140977"/>
                </a:cubicBezTo>
                <a:cubicBezTo>
                  <a:pt x="894473" y="1149676"/>
                  <a:pt x="901959" y="1156554"/>
                  <a:pt x="906308" y="1165253"/>
                </a:cubicBezTo>
                <a:cubicBezTo>
                  <a:pt x="910123" y="1172882"/>
                  <a:pt x="910258" y="1182073"/>
                  <a:pt x="914400" y="1189529"/>
                </a:cubicBezTo>
                <a:cubicBezTo>
                  <a:pt x="937276" y="1230706"/>
                  <a:pt x="938397" y="1229710"/>
                  <a:pt x="962953" y="1254265"/>
                </a:cubicBezTo>
                <a:cubicBezTo>
                  <a:pt x="968476" y="1270834"/>
                  <a:pt x="972750" y="1290752"/>
                  <a:pt x="987229" y="1302818"/>
                </a:cubicBezTo>
                <a:cubicBezTo>
                  <a:pt x="996496" y="1310541"/>
                  <a:pt x="1008808" y="1313607"/>
                  <a:pt x="1019597" y="1319002"/>
                </a:cubicBezTo>
                <a:cubicBezTo>
                  <a:pt x="1033752" y="1375623"/>
                  <a:pt x="1016442" y="1329973"/>
                  <a:pt x="1051965" y="1375646"/>
                </a:cubicBezTo>
                <a:cubicBezTo>
                  <a:pt x="1063907" y="1390999"/>
                  <a:pt x="1070579" y="1410444"/>
                  <a:pt x="1084333" y="1424198"/>
                </a:cubicBezTo>
                <a:cubicBezTo>
                  <a:pt x="1092425" y="1432290"/>
                  <a:pt x="1101283" y="1439683"/>
                  <a:pt x="1108609" y="1448474"/>
                </a:cubicBezTo>
                <a:cubicBezTo>
                  <a:pt x="1164939" y="1516070"/>
                  <a:pt x="1078146" y="1426103"/>
                  <a:pt x="1149069" y="1497026"/>
                </a:cubicBezTo>
                <a:cubicBezTo>
                  <a:pt x="1151766" y="1505118"/>
                  <a:pt x="1152773" y="1513988"/>
                  <a:pt x="1157161" y="1521302"/>
                </a:cubicBezTo>
                <a:cubicBezTo>
                  <a:pt x="1164849" y="1534116"/>
                  <a:pt x="1186593" y="1546319"/>
                  <a:pt x="1197622" y="1553671"/>
                </a:cubicBezTo>
                <a:lnTo>
                  <a:pt x="1246174" y="1626499"/>
                </a:lnTo>
                <a:lnTo>
                  <a:pt x="1262358" y="1650775"/>
                </a:lnTo>
                <a:cubicBezTo>
                  <a:pt x="1267753" y="1658867"/>
                  <a:pt x="1271665" y="1668174"/>
                  <a:pt x="1278542" y="1675051"/>
                </a:cubicBezTo>
                <a:lnTo>
                  <a:pt x="1351370" y="1747879"/>
                </a:lnTo>
                <a:cubicBezTo>
                  <a:pt x="1356765" y="1753274"/>
                  <a:pt x="1363322" y="1757716"/>
                  <a:pt x="1367554" y="1764064"/>
                </a:cubicBezTo>
                <a:cubicBezTo>
                  <a:pt x="1378343" y="1780248"/>
                  <a:pt x="1386168" y="1798863"/>
                  <a:pt x="1399922" y="1812616"/>
                </a:cubicBezTo>
                <a:cubicBezTo>
                  <a:pt x="1405317" y="1818011"/>
                  <a:pt x="1411341" y="1822842"/>
                  <a:pt x="1416107" y="1828800"/>
                </a:cubicBezTo>
                <a:cubicBezTo>
                  <a:pt x="1422183" y="1836394"/>
                  <a:pt x="1426065" y="1845605"/>
                  <a:pt x="1432291" y="1853076"/>
                </a:cubicBezTo>
                <a:cubicBezTo>
                  <a:pt x="1439617" y="1861867"/>
                  <a:pt x="1449241" y="1868561"/>
                  <a:pt x="1456567" y="1877352"/>
                </a:cubicBezTo>
                <a:cubicBezTo>
                  <a:pt x="1512897" y="1944948"/>
                  <a:pt x="1426104" y="1854981"/>
                  <a:pt x="1497027" y="1925904"/>
                </a:cubicBezTo>
                <a:cubicBezTo>
                  <a:pt x="1514682" y="1978870"/>
                  <a:pt x="1490161" y="1926885"/>
                  <a:pt x="1529395" y="1958272"/>
                </a:cubicBezTo>
                <a:cubicBezTo>
                  <a:pt x="1536989" y="1964347"/>
                  <a:pt x="1540184" y="1974456"/>
                  <a:pt x="1545579" y="1982548"/>
                </a:cubicBezTo>
                <a:cubicBezTo>
                  <a:pt x="1548276" y="1990640"/>
                  <a:pt x="1548434" y="2000092"/>
                  <a:pt x="1553671" y="2006825"/>
                </a:cubicBezTo>
                <a:cubicBezTo>
                  <a:pt x="1567723" y="2024891"/>
                  <a:pt x="1586039" y="2039193"/>
                  <a:pt x="1602223" y="2055377"/>
                </a:cubicBezTo>
                <a:lnTo>
                  <a:pt x="1626499" y="2079653"/>
                </a:lnTo>
                <a:cubicBezTo>
                  <a:pt x="1631894" y="2085048"/>
                  <a:pt x="1638452" y="2089489"/>
                  <a:pt x="1642684" y="2095837"/>
                </a:cubicBezTo>
                <a:cubicBezTo>
                  <a:pt x="1648079" y="2103929"/>
                  <a:pt x="1651549" y="2113709"/>
                  <a:pt x="1658868" y="2120113"/>
                </a:cubicBezTo>
                <a:cubicBezTo>
                  <a:pt x="1673506" y="2132921"/>
                  <a:pt x="1707420" y="2152481"/>
                  <a:pt x="1707420" y="2152481"/>
                </a:cubicBezTo>
                <a:cubicBezTo>
                  <a:pt x="1728474" y="2215642"/>
                  <a:pt x="1693984" y="2124236"/>
                  <a:pt x="1755972" y="2217218"/>
                </a:cubicBezTo>
                <a:cubicBezTo>
                  <a:pt x="1770358" y="2238797"/>
                  <a:pt x="1774865" y="2248995"/>
                  <a:pt x="1796432" y="2265770"/>
                </a:cubicBezTo>
                <a:cubicBezTo>
                  <a:pt x="1811785" y="2277712"/>
                  <a:pt x="1829423" y="2286468"/>
                  <a:pt x="1844984" y="2298138"/>
                </a:cubicBezTo>
                <a:cubicBezTo>
                  <a:pt x="1855774" y="2306230"/>
                  <a:pt x="1866304" y="2314680"/>
                  <a:pt x="1877353" y="2322414"/>
                </a:cubicBezTo>
                <a:cubicBezTo>
                  <a:pt x="1893288" y="2333568"/>
                  <a:pt x="1909721" y="2343993"/>
                  <a:pt x="1925905" y="2354782"/>
                </a:cubicBezTo>
                <a:cubicBezTo>
                  <a:pt x="1933997" y="2360177"/>
                  <a:pt x="1943304" y="2364089"/>
                  <a:pt x="1950181" y="2370966"/>
                </a:cubicBezTo>
                <a:cubicBezTo>
                  <a:pt x="1958273" y="2379058"/>
                  <a:pt x="1967131" y="2386451"/>
                  <a:pt x="1974457" y="2395242"/>
                </a:cubicBezTo>
                <a:cubicBezTo>
                  <a:pt x="2030794" y="2462846"/>
                  <a:pt x="1943985" y="2372860"/>
                  <a:pt x="2014917" y="2443795"/>
                </a:cubicBezTo>
                <a:cubicBezTo>
                  <a:pt x="2020312" y="2459979"/>
                  <a:pt x="2026963" y="2475797"/>
                  <a:pt x="2031101" y="2492347"/>
                </a:cubicBezTo>
                <a:cubicBezTo>
                  <a:pt x="2033798" y="2503136"/>
                  <a:pt x="2034812" y="2514493"/>
                  <a:pt x="2039193" y="2524715"/>
                </a:cubicBezTo>
                <a:cubicBezTo>
                  <a:pt x="2043024" y="2533654"/>
                  <a:pt x="2049982" y="2540899"/>
                  <a:pt x="2055377" y="2548991"/>
                </a:cubicBezTo>
                <a:cubicBezTo>
                  <a:pt x="2058074" y="2565175"/>
                  <a:pt x="2060031" y="2581500"/>
                  <a:pt x="2063469" y="2597543"/>
                </a:cubicBezTo>
                <a:cubicBezTo>
                  <a:pt x="2068130" y="2619292"/>
                  <a:pt x="2075291" y="2640468"/>
                  <a:pt x="2079653" y="2662279"/>
                </a:cubicBezTo>
                <a:cubicBezTo>
                  <a:pt x="2082350" y="2675766"/>
                  <a:pt x="2084126" y="2689471"/>
                  <a:pt x="2087745" y="2702740"/>
                </a:cubicBezTo>
                <a:cubicBezTo>
                  <a:pt x="2092234" y="2719198"/>
                  <a:pt x="2098535" y="2735108"/>
                  <a:pt x="2103930" y="2751292"/>
                </a:cubicBezTo>
                <a:lnTo>
                  <a:pt x="2112022" y="2775568"/>
                </a:lnTo>
                <a:cubicBezTo>
                  <a:pt x="2114719" y="2783660"/>
                  <a:pt x="2115383" y="2792747"/>
                  <a:pt x="2120114" y="2799844"/>
                </a:cubicBezTo>
                <a:cubicBezTo>
                  <a:pt x="2130903" y="2816028"/>
                  <a:pt x="2146331" y="2829943"/>
                  <a:pt x="2152482" y="2848396"/>
                </a:cubicBezTo>
                <a:cubicBezTo>
                  <a:pt x="2171741" y="2906174"/>
                  <a:pt x="2154472" y="2887485"/>
                  <a:pt x="2192942" y="2913133"/>
                </a:cubicBezTo>
                <a:cubicBezTo>
                  <a:pt x="2236099" y="2977869"/>
                  <a:pt x="2179455" y="2899646"/>
                  <a:pt x="2233402" y="2953593"/>
                </a:cubicBezTo>
                <a:cubicBezTo>
                  <a:pt x="2240279" y="2960470"/>
                  <a:pt x="2242709" y="2970992"/>
                  <a:pt x="2249586" y="2977869"/>
                </a:cubicBezTo>
                <a:cubicBezTo>
                  <a:pt x="2256463" y="2984746"/>
                  <a:pt x="2266391" y="2987827"/>
                  <a:pt x="2273862" y="2994053"/>
                </a:cubicBezTo>
                <a:cubicBezTo>
                  <a:pt x="2336168" y="3045974"/>
                  <a:pt x="2262141" y="2994331"/>
                  <a:pt x="2322414" y="3034513"/>
                </a:cubicBezTo>
                <a:cubicBezTo>
                  <a:pt x="2325112" y="3042605"/>
                  <a:pt x="2324475" y="3052758"/>
                  <a:pt x="2330507" y="3058789"/>
                </a:cubicBezTo>
                <a:cubicBezTo>
                  <a:pt x="2336539" y="3064820"/>
                  <a:pt x="2347377" y="3062649"/>
                  <a:pt x="2354783" y="3066881"/>
                </a:cubicBezTo>
                <a:cubicBezTo>
                  <a:pt x="2366493" y="3073572"/>
                  <a:pt x="2376911" y="3082380"/>
                  <a:pt x="2387151" y="3091157"/>
                </a:cubicBezTo>
                <a:cubicBezTo>
                  <a:pt x="2453704" y="3148203"/>
                  <a:pt x="2353425" y="3076764"/>
                  <a:pt x="2459979" y="3147802"/>
                </a:cubicBezTo>
                <a:lnTo>
                  <a:pt x="2532807" y="3196354"/>
                </a:lnTo>
                <a:lnTo>
                  <a:pt x="2557084" y="3212538"/>
                </a:lnTo>
                <a:cubicBezTo>
                  <a:pt x="2565176" y="3217933"/>
                  <a:pt x="2572134" y="3225647"/>
                  <a:pt x="2581360" y="3228722"/>
                </a:cubicBezTo>
                <a:cubicBezTo>
                  <a:pt x="2642378" y="3249061"/>
                  <a:pt x="2567166" y="3221625"/>
                  <a:pt x="2629912" y="3252998"/>
                </a:cubicBezTo>
                <a:cubicBezTo>
                  <a:pt x="2637541" y="3256813"/>
                  <a:pt x="2646559" y="3257275"/>
                  <a:pt x="2654188" y="3261090"/>
                </a:cubicBezTo>
                <a:cubicBezTo>
                  <a:pt x="2662887" y="3265439"/>
                  <a:pt x="2669525" y="3273443"/>
                  <a:pt x="2678464" y="3277274"/>
                </a:cubicBezTo>
                <a:cubicBezTo>
                  <a:pt x="2688686" y="3281655"/>
                  <a:pt x="2700419" y="3281461"/>
                  <a:pt x="2710832" y="3285366"/>
                </a:cubicBezTo>
                <a:cubicBezTo>
                  <a:pt x="2722127" y="3289602"/>
                  <a:pt x="2732000" y="3297070"/>
                  <a:pt x="2743200" y="3301550"/>
                </a:cubicBezTo>
                <a:cubicBezTo>
                  <a:pt x="2759040" y="3307886"/>
                  <a:pt x="2775569" y="3312339"/>
                  <a:pt x="2791753" y="3317734"/>
                </a:cubicBezTo>
                <a:cubicBezTo>
                  <a:pt x="2799845" y="3320431"/>
                  <a:pt x="2807754" y="3323757"/>
                  <a:pt x="2816029" y="3325826"/>
                </a:cubicBezTo>
                <a:cubicBezTo>
                  <a:pt x="2826818" y="3328523"/>
                  <a:pt x="2837540" y="3331505"/>
                  <a:pt x="2848397" y="3333918"/>
                </a:cubicBezTo>
                <a:cubicBezTo>
                  <a:pt x="2882326" y="3341458"/>
                  <a:pt x="2902274" y="3344246"/>
                  <a:pt x="2937409" y="3350102"/>
                </a:cubicBezTo>
                <a:cubicBezTo>
                  <a:pt x="2980139" y="3371467"/>
                  <a:pt x="2989735" y="3380081"/>
                  <a:pt x="3026422" y="3390563"/>
                </a:cubicBezTo>
                <a:cubicBezTo>
                  <a:pt x="3037115" y="3393618"/>
                  <a:pt x="3048001" y="3395958"/>
                  <a:pt x="3058790" y="3398655"/>
                </a:cubicBezTo>
                <a:cubicBezTo>
                  <a:pt x="3103296" y="3428326"/>
                  <a:pt x="3065533" y="3398655"/>
                  <a:pt x="3099250" y="3439115"/>
                </a:cubicBezTo>
                <a:cubicBezTo>
                  <a:pt x="3162633" y="3515175"/>
                  <a:pt x="3074086" y="3389231"/>
                  <a:pt x="3155894" y="3511943"/>
                </a:cubicBezTo>
                <a:cubicBezTo>
                  <a:pt x="3161289" y="3520035"/>
                  <a:pt x="3169003" y="3526993"/>
                  <a:pt x="3172078" y="3536219"/>
                </a:cubicBezTo>
                <a:cubicBezTo>
                  <a:pt x="3174775" y="3544311"/>
                  <a:pt x="3175938" y="3553089"/>
                  <a:pt x="3180170" y="3560495"/>
                </a:cubicBezTo>
                <a:cubicBezTo>
                  <a:pt x="3186861" y="3572205"/>
                  <a:pt x="3196965" y="3581642"/>
                  <a:pt x="3204446" y="3592864"/>
                </a:cubicBezTo>
                <a:cubicBezTo>
                  <a:pt x="3213170" y="3605951"/>
                  <a:pt x="3221190" y="3619517"/>
                  <a:pt x="3228722" y="3633324"/>
                </a:cubicBezTo>
                <a:cubicBezTo>
                  <a:pt x="3269132" y="3707407"/>
                  <a:pt x="3234614" y="3657362"/>
                  <a:pt x="3277275" y="3714244"/>
                </a:cubicBezTo>
                <a:cubicBezTo>
                  <a:pt x="3295265" y="3768215"/>
                  <a:pt x="3269636" y="3706681"/>
                  <a:pt x="3317735" y="3762796"/>
                </a:cubicBezTo>
                <a:cubicBezTo>
                  <a:pt x="3325585" y="3771955"/>
                  <a:pt x="3327934" y="3784690"/>
                  <a:pt x="3333919" y="3795164"/>
                </a:cubicBezTo>
                <a:cubicBezTo>
                  <a:pt x="3338744" y="3803608"/>
                  <a:pt x="3345754" y="3810742"/>
                  <a:pt x="3350103" y="3819441"/>
                </a:cubicBezTo>
                <a:cubicBezTo>
                  <a:pt x="3353918" y="3827070"/>
                  <a:pt x="3353464" y="3836620"/>
                  <a:pt x="3358195" y="3843717"/>
                </a:cubicBezTo>
                <a:cubicBezTo>
                  <a:pt x="3364543" y="3853239"/>
                  <a:pt x="3374379" y="3859901"/>
                  <a:pt x="3382471" y="3867993"/>
                </a:cubicBezTo>
                <a:cubicBezTo>
                  <a:pt x="3390024" y="3890653"/>
                  <a:pt x="3403579" y="3934485"/>
                  <a:pt x="3414839" y="3957005"/>
                </a:cubicBezTo>
                <a:cubicBezTo>
                  <a:pt x="3419188" y="3965704"/>
                  <a:pt x="3426198" y="3972837"/>
                  <a:pt x="3431023" y="3981281"/>
                </a:cubicBezTo>
                <a:cubicBezTo>
                  <a:pt x="3437008" y="3991754"/>
                  <a:pt x="3441129" y="4003229"/>
                  <a:pt x="3447207" y="4013649"/>
                </a:cubicBezTo>
                <a:cubicBezTo>
                  <a:pt x="3468492" y="4050138"/>
                  <a:pt x="3482851" y="4071161"/>
                  <a:pt x="3503852" y="4102662"/>
                </a:cubicBezTo>
                <a:lnTo>
                  <a:pt x="3520036" y="4126938"/>
                </a:lnTo>
                <a:cubicBezTo>
                  <a:pt x="3525431" y="4135030"/>
                  <a:pt x="3529343" y="4144337"/>
                  <a:pt x="3536220" y="4151214"/>
                </a:cubicBezTo>
                <a:cubicBezTo>
                  <a:pt x="3547009" y="4162003"/>
                  <a:pt x="3558658" y="4171997"/>
                  <a:pt x="3568588" y="4183582"/>
                </a:cubicBezTo>
                <a:cubicBezTo>
                  <a:pt x="3604552" y="4225541"/>
                  <a:pt x="3562294" y="4192873"/>
                  <a:pt x="3609048" y="4224042"/>
                </a:cubicBezTo>
                <a:lnTo>
                  <a:pt x="3641416" y="4272595"/>
                </a:lnTo>
                <a:cubicBezTo>
                  <a:pt x="3646811" y="4280687"/>
                  <a:pt x="3654525" y="4287645"/>
                  <a:pt x="3657600" y="4296871"/>
                </a:cubicBezTo>
                <a:lnTo>
                  <a:pt x="3673784" y="4345423"/>
                </a:lnTo>
                <a:cubicBezTo>
                  <a:pt x="3676481" y="4353515"/>
                  <a:pt x="3679807" y="4361424"/>
                  <a:pt x="3681876" y="4369699"/>
                </a:cubicBezTo>
                <a:lnTo>
                  <a:pt x="3689968" y="4402067"/>
                </a:lnTo>
                <a:cubicBezTo>
                  <a:pt x="3687271" y="4445225"/>
                  <a:pt x="3688620" y="4488827"/>
                  <a:pt x="3681876" y="4531540"/>
                </a:cubicBezTo>
                <a:cubicBezTo>
                  <a:pt x="3678280" y="4554317"/>
                  <a:pt x="3655802" y="4560012"/>
                  <a:pt x="3641416" y="4572000"/>
                </a:cubicBezTo>
                <a:cubicBezTo>
                  <a:pt x="3632625" y="4579326"/>
                  <a:pt x="3626662" y="4589928"/>
                  <a:pt x="3617140" y="4596276"/>
                </a:cubicBezTo>
                <a:cubicBezTo>
                  <a:pt x="3610043" y="4601007"/>
                  <a:pt x="3600320" y="4600226"/>
                  <a:pt x="3592864" y="4604368"/>
                </a:cubicBezTo>
                <a:cubicBezTo>
                  <a:pt x="3575861" y="4613814"/>
                  <a:pt x="3562765" y="4630585"/>
                  <a:pt x="3544312" y="4636736"/>
                </a:cubicBezTo>
                <a:lnTo>
                  <a:pt x="3495760" y="4652920"/>
                </a:lnTo>
                <a:cubicBezTo>
                  <a:pt x="3487668" y="4655617"/>
                  <a:pt x="3479848" y="4659339"/>
                  <a:pt x="3471484" y="4661012"/>
                </a:cubicBezTo>
                <a:lnTo>
                  <a:pt x="3431023" y="4669104"/>
                </a:lnTo>
                <a:cubicBezTo>
                  <a:pt x="3336616" y="4666407"/>
                  <a:pt x="3242124" y="4665849"/>
                  <a:pt x="3147802" y="4661012"/>
                </a:cubicBezTo>
                <a:cubicBezTo>
                  <a:pt x="3136695" y="4660442"/>
                  <a:pt x="3126086" y="4656116"/>
                  <a:pt x="3115434" y="4652920"/>
                </a:cubicBezTo>
                <a:cubicBezTo>
                  <a:pt x="3090924" y="4645567"/>
                  <a:pt x="3066882" y="4636736"/>
                  <a:pt x="3042606" y="4628644"/>
                </a:cubicBezTo>
                <a:lnTo>
                  <a:pt x="2994053" y="4612460"/>
                </a:lnTo>
                <a:cubicBezTo>
                  <a:pt x="2985961" y="4609763"/>
                  <a:pt x="2976874" y="4609099"/>
                  <a:pt x="2969777" y="4604368"/>
                </a:cubicBezTo>
                <a:cubicBezTo>
                  <a:pt x="2953593" y="4593579"/>
                  <a:pt x="2939678" y="4578151"/>
                  <a:pt x="2921225" y="4572000"/>
                </a:cubicBezTo>
                <a:lnTo>
                  <a:pt x="2824121" y="4539632"/>
                </a:lnTo>
                <a:cubicBezTo>
                  <a:pt x="2816029" y="4536935"/>
                  <a:pt x="2806942" y="4536271"/>
                  <a:pt x="2799845" y="4531540"/>
                </a:cubicBezTo>
                <a:cubicBezTo>
                  <a:pt x="2791753" y="4526145"/>
                  <a:pt x="2784455" y="4519306"/>
                  <a:pt x="2775568" y="4515356"/>
                </a:cubicBezTo>
                <a:cubicBezTo>
                  <a:pt x="2759979" y="4508427"/>
                  <a:pt x="2727016" y="4499171"/>
                  <a:pt x="2727016" y="4499171"/>
                </a:cubicBezTo>
                <a:cubicBezTo>
                  <a:pt x="2638004" y="4501869"/>
                  <a:pt x="2548309" y="4495939"/>
                  <a:pt x="2459979" y="4507264"/>
                </a:cubicBezTo>
                <a:lnTo>
                  <a:pt x="2387151" y="4555816"/>
                </a:lnTo>
                <a:cubicBezTo>
                  <a:pt x="2379059" y="4561211"/>
                  <a:pt x="2372101" y="4568925"/>
                  <a:pt x="2362875" y="4572000"/>
                </a:cubicBezTo>
                <a:lnTo>
                  <a:pt x="2338599" y="4580092"/>
                </a:lnTo>
              </a:path>
            </a:pathLst>
          </a:custGeom>
          <a:noFill/>
          <a:ln w="31750">
            <a:solidFill>
              <a:srgbClr val="FF0000"/>
            </a:solidFill>
            <a:prstDash val="lgDash"/>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249105105"/>
      </p:ext>
    </p:extLst>
  </p:cSld>
  <p:clrMapOvr>
    <a:masterClrMapping/>
  </p:clrMapOvr>
  <p:transition advTm="13370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1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75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right)">
                                      <p:cBhvr>
                                        <p:cTn id="21" dur="1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75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2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right)">
                                      <p:cBhvr>
                                        <p:cTn id="36"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2"/>
                </p:tgtEl>
              </p:cMediaNode>
            </p:audio>
          </p:childTnLst>
        </p:cTn>
      </p:par>
    </p:tnLst>
    <p:bldLst>
      <p:bldP spid="14" grpId="0" animBg="1"/>
      <p:bldP spid="16" grpId="0" animBg="1"/>
      <p:bldP spid="17" grpId="0" animBg="1"/>
      <p:bldP spid="19"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274320"/>
            <a:ext cx="9601200" cy="685800"/>
          </a:xfrm>
        </p:spPr>
        <p:txBody>
          <a:bodyPr/>
          <a:lstStyle/>
          <a:p>
            <a:r>
              <a:rPr lang="en-US" dirty="0" smtClean="0"/>
              <a:t>1 Thessalonians</a:t>
            </a:r>
            <a:endParaRPr lang="en-US" dirty="0"/>
          </a:p>
        </p:txBody>
      </p:sp>
      <p:sp>
        <p:nvSpPr>
          <p:cNvPr id="3" name="Content Placeholder 2"/>
          <p:cNvSpPr>
            <a:spLocks noGrp="1"/>
          </p:cNvSpPr>
          <p:nvPr>
            <p:ph idx="1"/>
          </p:nvPr>
        </p:nvSpPr>
        <p:spPr>
          <a:xfrm>
            <a:off x="1280160" y="1005840"/>
            <a:ext cx="10058400" cy="5577840"/>
          </a:xfrm>
        </p:spPr>
        <p:txBody>
          <a:bodyPr/>
          <a:lstStyle/>
          <a:p>
            <a:pPr>
              <a:tabLst>
                <a:tab pos="6858000" algn="l"/>
              </a:tabLst>
            </a:pPr>
            <a:r>
              <a:rPr lang="en-US" sz="2800" dirty="0" smtClean="0"/>
              <a:t>Introduction	Chapter 1</a:t>
            </a:r>
          </a:p>
          <a:p>
            <a:pPr>
              <a:spcBef>
                <a:spcPts val="600"/>
              </a:spcBef>
              <a:tabLst>
                <a:tab pos="6858000" algn="l"/>
              </a:tabLst>
            </a:pPr>
            <a:r>
              <a:rPr lang="en-US" sz="2800" dirty="0" smtClean="0"/>
              <a:t>Godly Ministry	Chapters 2 &amp; 3</a:t>
            </a:r>
          </a:p>
          <a:p>
            <a:pPr lvl="1">
              <a:tabLst>
                <a:tab pos="7315200" algn="l"/>
              </a:tabLst>
            </a:pPr>
            <a:r>
              <a:rPr lang="en-US" sz="2400" dirty="0" smtClean="0"/>
              <a:t>Its Purity	2:1-12</a:t>
            </a:r>
          </a:p>
          <a:p>
            <a:pPr lvl="1">
              <a:tabLst>
                <a:tab pos="7315200" algn="l"/>
              </a:tabLst>
            </a:pPr>
            <a:r>
              <a:rPr lang="en-US" sz="2400" dirty="0" smtClean="0"/>
              <a:t>Its Patience	2:13-20</a:t>
            </a:r>
          </a:p>
          <a:p>
            <a:pPr lvl="1">
              <a:tabLst>
                <a:tab pos="7315200" algn="l"/>
              </a:tabLst>
            </a:pPr>
            <a:r>
              <a:rPr lang="en-US" sz="2400" dirty="0" smtClean="0"/>
              <a:t>Its Passion	3:1-10</a:t>
            </a:r>
          </a:p>
          <a:p>
            <a:pPr lvl="1">
              <a:tabLst>
                <a:tab pos="7315200" algn="l"/>
              </a:tabLst>
            </a:pPr>
            <a:r>
              <a:rPr lang="en-US" sz="2400" dirty="0" smtClean="0"/>
              <a:t>Its Purpose	3:11-13</a:t>
            </a:r>
          </a:p>
          <a:p>
            <a:pPr>
              <a:spcBef>
                <a:spcPts val="600"/>
              </a:spcBef>
              <a:tabLst>
                <a:tab pos="6858000" algn="l"/>
              </a:tabLst>
            </a:pPr>
            <a:r>
              <a:rPr lang="en-US" sz="2800" dirty="0" smtClean="0"/>
              <a:t>Godly Living	Chapters 4 &amp; 5</a:t>
            </a:r>
          </a:p>
          <a:p>
            <a:pPr lvl="1">
              <a:tabLst>
                <a:tab pos="7315200" algn="l"/>
              </a:tabLst>
            </a:pPr>
            <a:r>
              <a:rPr lang="en-US" sz="2400" dirty="0" smtClean="0"/>
              <a:t>Sanctified in Life	4:1-12</a:t>
            </a:r>
          </a:p>
          <a:p>
            <a:pPr lvl="1">
              <a:tabLst>
                <a:tab pos="7315200" algn="l"/>
              </a:tabLst>
            </a:pPr>
            <a:r>
              <a:rPr lang="en-US" sz="2400" dirty="0" smtClean="0"/>
              <a:t>Sanctified in Death	4:13-18</a:t>
            </a:r>
          </a:p>
          <a:p>
            <a:pPr lvl="1">
              <a:tabLst>
                <a:tab pos="7315200" algn="l"/>
              </a:tabLst>
            </a:pPr>
            <a:r>
              <a:rPr lang="en-US" sz="2400" dirty="0" smtClean="0"/>
              <a:t>Sanctified in Hope	5:1-11</a:t>
            </a:r>
          </a:p>
          <a:p>
            <a:pPr lvl="1">
              <a:tabLst>
                <a:tab pos="7315200" algn="l"/>
              </a:tabLst>
            </a:pPr>
            <a:r>
              <a:rPr lang="en-US" sz="2400" dirty="0" smtClean="0"/>
              <a:t>Sanctified in Joy	5:12-22</a:t>
            </a:r>
          </a:p>
          <a:p>
            <a:pPr lvl="1">
              <a:tabLst>
                <a:tab pos="7315200" algn="l"/>
              </a:tabLst>
            </a:pPr>
            <a:r>
              <a:rPr lang="en-US" sz="2400" dirty="0" smtClean="0"/>
              <a:t>Sanctified in Peace	5:23-28</a:t>
            </a:r>
            <a:endParaRPr lang="en-US" sz="2400" dirty="0"/>
          </a:p>
        </p:txBody>
      </p:sp>
      <p:cxnSp>
        <p:nvCxnSpPr>
          <p:cNvPr id="5" name="Straight Connector 4"/>
          <p:cNvCxnSpPr/>
          <p:nvPr/>
        </p:nvCxnSpPr>
        <p:spPr>
          <a:xfrm>
            <a:off x="1371600" y="3735424"/>
            <a:ext cx="97840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0535060" y="1065176"/>
            <a:ext cx="471604" cy="369332"/>
          </a:xfrm>
          <a:prstGeom prst="rect">
            <a:avLst/>
          </a:prstGeom>
          <a:noFill/>
          <a:ln w="6350">
            <a:noFill/>
          </a:ln>
        </p:spPr>
        <p:txBody>
          <a:bodyPr wrap="none" rtlCol="0">
            <a:spAutoFit/>
          </a:bodyPr>
          <a:lstStyle/>
          <a:p>
            <a:r>
              <a:rPr lang="en-US" dirty="0" smtClean="0"/>
              <a:t>3/8</a:t>
            </a:r>
            <a:endParaRPr lang="en-US" dirty="0"/>
          </a:p>
        </p:txBody>
      </p:sp>
      <p:sp>
        <p:nvSpPr>
          <p:cNvPr id="6" name="TextBox 5"/>
          <p:cNvSpPr txBox="1"/>
          <p:nvPr/>
        </p:nvSpPr>
        <p:spPr>
          <a:xfrm>
            <a:off x="10535060" y="2155648"/>
            <a:ext cx="478016" cy="369332"/>
          </a:xfrm>
          <a:prstGeom prst="rect">
            <a:avLst/>
          </a:prstGeom>
          <a:noFill/>
          <a:ln w="6350">
            <a:noFill/>
          </a:ln>
        </p:spPr>
        <p:txBody>
          <a:bodyPr wrap="none" rtlCol="0">
            <a:spAutoFit/>
          </a:bodyPr>
          <a:lstStyle/>
          <a:p>
            <a:r>
              <a:rPr lang="en-US" dirty="0" smtClean="0"/>
              <a:t>4/5</a:t>
            </a:r>
            <a:endParaRPr lang="en-US" dirty="0"/>
          </a:p>
        </p:txBody>
      </p:sp>
      <p:sp>
        <p:nvSpPr>
          <p:cNvPr id="7" name="TextBox 6"/>
          <p:cNvSpPr txBox="1"/>
          <p:nvPr/>
        </p:nvSpPr>
        <p:spPr>
          <a:xfrm>
            <a:off x="10535060" y="3127448"/>
            <a:ext cx="458780" cy="369332"/>
          </a:xfrm>
          <a:prstGeom prst="rect">
            <a:avLst/>
          </a:prstGeom>
          <a:noFill/>
          <a:ln w="6350">
            <a:noFill/>
          </a:ln>
        </p:spPr>
        <p:txBody>
          <a:bodyPr wrap="none" rtlCol="0">
            <a:spAutoFit/>
          </a:bodyPr>
          <a:lstStyle/>
          <a:p>
            <a:r>
              <a:rPr lang="en-US" dirty="0" smtClean="0"/>
              <a:t>7/5</a:t>
            </a:r>
            <a:endParaRPr lang="en-US" dirty="0"/>
          </a:p>
        </p:txBody>
      </p:sp>
      <p:sp>
        <p:nvSpPr>
          <p:cNvPr id="8" name="TextBox 7"/>
          <p:cNvSpPr txBox="1"/>
          <p:nvPr/>
        </p:nvSpPr>
        <p:spPr>
          <a:xfrm>
            <a:off x="10535060" y="4546713"/>
            <a:ext cx="679994" cy="369332"/>
          </a:xfrm>
          <a:prstGeom prst="rect">
            <a:avLst/>
          </a:prstGeom>
          <a:noFill/>
          <a:ln w="6350">
            <a:noFill/>
          </a:ln>
        </p:spPr>
        <p:txBody>
          <a:bodyPr wrap="none" rtlCol="0">
            <a:spAutoFit/>
          </a:bodyPr>
          <a:lstStyle/>
          <a:p>
            <a:r>
              <a:rPr lang="en-US" dirty="0" smtClean="0"/>
              <a:t>10/11</a:t>
            </a:r>
            <a:endParaRPr lang="en-US" dirty="0"/>
          </a:p>
        </p:txBody>
      </p:sp>
      <p:sp>
        <p:nvSpPr>
          <p:cNvPr id="9" name="TextBox 8"/>
          <p:cNvSpPr txBox="1"/>
          <p:nvPr/>
        </p:nvSpPr>
        <p:spPr>
          <a:xfrm>
            <a:off x="10535060" y="5659568"/>
            <a:ext cx="671979" cy="369332"/>
          </a:xfrm>
          <a:prstGeom prst="rect">
            <a:avLst/>
          </a:prstGeom>
          <a:noFill/>
          <a:ln w="6350">
            <a:noFill/>
          </a:ln>
        </p:spPr>
        <p:txBody>
          <a:bodyPr wrap="none" rtlCol="0">
            <a:spAutoFit/>
          </a:bodyPr>
          <a:lstStyle/>
          <a:p>
            <a:r>
              <a:rPr lang="en-US" dirty="0" smtClean="0"/>
              <a:t>11/15</a:t>
            </a:r>
            <a:endParaRPr lang="en-US" dirty="0"/>
          </a:p>
        </p:txBody>
      </p:sp>
      <p:cxnSp>
        <p:nvCxnSpPr>
          <p:cNvPr id="13" name="Straight Connector 12"/>
          <p:cNvCxnSpPr/>
          <p:nvPr/>
        </p:nvCxnSpPr>
        <p:spPr>
          <a:xfrm>
            <a:off x="10058400" y="1097280"/>
            <a:ext cx="0" cy="457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055156" y="2103120"/>
            <a:ext cx="0" cy="64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061636" y="3033731"/>
            <a:ext cx="0" cy="64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058392" y="4421553"/>
            <a:ext cx="0" cy="64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055149" y="5361900"/>
            <a:ext cx="0" cy="10058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rot="19612037">
            <a:off x="4512385" y="2023741"/>
            <a:ext cx="2875403"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Teaching</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0" name="Rectangle 19"/>
          <p:cNvSpPr/>
          <p:nvPr/>
        </p:nvSpPr>
        <p:spPr>
          <a:xfrm rot="19612037">
            <a:off x="4789018" y="4287058"/>
            <a:ext cx="2626938" cy="923330"/>
          </a:xfrm>
          <a:prstGeom prst="rect">
            <a:avLst/>
          </a:prstGeom>
          <a:noFill/>
        </p:spPr>
        <p:txBody>
          <a:bodyPr wrap="none" lIns="91440" tIns="45720" rIns="91440" bIns="45720">
            <a:spAutoFit/>
          </a:bodyPr>
          <a:lstStyle/>
          <a:p>
            <a:pPr algn="ctr"/>
            <a:r>
              <a:rPr lang="en-U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Training</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93434563"/>
      </p:ext>
    </p:extLst>
  </p:cSld>
  <p:clrMapOvr>
    <a:masterClrMapping/>
  </p:clrMapOvr>
  <p:transition advTm="1169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457200"/>
            <a:ext cx="9601200" cy="685800"/>
          </a:xfrm>
        </p:spPr>
        <p:txBody>
          <a:bodyPr>
            <a:normAutofit/>
          </a:bodyPr>
          <a:lstStyle/>
          <a:p>
            <a:pPr>
              <a:tabLst>
                <a:tab pos="9144000" algn="r"/>
              </a:tabLst>
            </a:pPr>
            <a:r>
              <a:rPr lang="en-US" dirty="0" smtClean="0"/>
              <a:t>Chapter 1 – Introduction	</a:t>
            </a:r>
            <a:r>
              <a:rPr lang="en-US" sz="1800" dirty="0" smtClean="0"/>
              <a:t>1 Thessalonians </a:t>
            </a:r>
            <a:r>
              <a:rPr lang="en-US" sz="1800" dirty="0" smtClean="0"/>
              <a:t>1:1-10</a:t>
            </a:r>
            <a:endParaRPr lang="en-US" sz="1800" dirty="0"/>
          </a:p>
        </p:txBody>
      </p:sp>
      <p:sp>
        <p:nvSpPr>
          <p:cNvPr id="3" name="Content Placeholder 2"/>
          <p:cNvSpPr>
            <a:spLocks noGrp="1"/>
          </p:cNvSpPr>
          <p:nvPr>
            <p:ph idx="1"/>
          </p:nvPr>
        </p:nvSpPr>
        <p:spPr>
          <a:xfrm>
            <a:off x="1280160" y="1142999"/>
            <a:ext cx="9601200" cy="5029200"/>
          </a:xfrm>
        </p:spPr>
        <p:txBody>
          <a:bodyPr/>
          <a:lstStyle/>
          <a:p>
            <a:pPr marL="45720" indent="0">
              <a:buNone/>
            </a:pPr>
            <a:r>
              <a:rPr lang="en-US" sz="3200" dirty="0"/>
              <a:t>My Christian life should</a:t>
            </a:r>
          </a:p>
          <a:p>
            <a:pPr marL="457200" indent="-412750"/>
            <a:r>
              <a:rPr lang="en-US" sz="2800" dirty="0"/>
              <a:t>imitate the Lord as seen in His ministers</a:t>
            </a:r>
          </a:p>
          <a:p>
            <a:pPr marL="777240" lvl="2" indent="-412750">
              <a:tabLst>
                <a:tab pos="3657600" algn="ctr"/>
                <a:tab pos="4114800" algn="l"/>
              </a:tabLst>
            </a:pPr>
            <a:r>
              <a:rPr lang="en-US" sz="2400" dirty="0"/>
              <a:t>Work	of	Faith</a:t>
            </a:r>
          </a:p>
          <a:p>
            <a:pPr marL="777240" lvl="2" indent="-412750">
              <a:tabLst>
                <a:tab pos="3657600" algn="ctr"/>
                <a:tab pos="4114800" algn="l"/>
              </a:tabLst>
            </a:pPr>
            <a:r>
              <a:rPr lang="en-US" sz="2400" dirty="0"/>
              <a:t>Labor	of	Love</a:t>
            </a:r>
          </a:p>
          <a:p>
            <a:pPr marL="777240" lvl="2" indent="-412750">
              <a:tabLst>
                <a:tab pos="3657600" algn="ctr"/>
                <a:tab pos="4114800" algn="l"/>
              </a:tabLst>
            </a:pPr>
            <a:r>
              <a:rPr lang="en-US" sz="2400" dirty="0"/>
              <a:t>Steadfastness	of	Hope</a:t>
            </a:r>
          </a:p>
          <a:p>
            <a:pPr marL="457200" indent="-412750"/>
            <a:r>
              <a:rPr lang="en-US" sz="2800" dirty="0"/>
              <a:t>reflect a gospel not of word only, but of power in the Holy Spirit</a:t>
            </a:r>
          </a:p>
          <a:p>
            <a:pPr marL="457200" indent="-412750"/>
            <a:r>
              <a:rPr lang="en-US" sz="2800" dirty="0"/>
              <a:t>encourage others in their Christian Life</a:t>
            </a:r>
          </a:p>
          <a:p>
            <a:pPr marL="457200" indent="-412750"/>
            <a:r>
              <a:rPr lang="en-US" sz="2800" dirty="0"/>
              <a:t>anticipate the coming of God’s Son from heaven</a:t>
            </a:r>
            <a:endParaRPr lang="en-US" sz="24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1546937"/>
      </p:ext>
    </p:extLst>
  </p:cSld>
  <p:clrMapOvr>
    <a:masterClrMapping/>
  </p:clrMapOvr>
  <p:transition advTm="10041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457200"/>
            <a:ext cx="9601200" cy="685800"/>
          </a:xfrm>
        </p:spPr>
        <p:txBody>
          <a:bodyPr>
            <a:normAutofit/>
          </a:bodyPr>
          <a:lstStyle/>
          <a:p>
            <a:pPr>
              <a:tabLst>
                <a:tab pos="9144000" algn="r"/>
              </a:tabLst>
            </a:pPr>
            <a:r>
              <a:rPr lang="en-US" dirty="0" smtClean="0"/>
              <a:t>Godly Ministry – Its Purity	</a:t>
            </a:r>
            <a:r>
              <a:rPr lang="en-US" sz="1800" dirty="0" smtClean="0"/>
              <a:t>1 Thessalonians </a:t>
            </a:r>
            <a:r>
              <a:rPr lang="en-US" sz="1800" dirty="0" smtClean="0"/>
              <a:t>2:1-12</a:t>
            </a:r>
            <a:endParaRPr lang="en-US" sz="1800" dirty="0"/>
          </a:p>
        </p:txBody>
      </p:sp>
      <p:sp>
        <p:nvSpPr>
          <p:cNvPr id="3" name="Content Placeholder 2"/>
          <p:cNvSpPr>
            <a:spLocks noGrp="1"/>
          </p:cNvSpPr>
          <p:nvPr>
            <p:ph idx="1"/>
          </p:nvPr>
        </p:nvSpPr>
        <p:spPr>
          <a:xfrm>
            <a:off x="1280160" y="1142999"/>
            <a:ext cx="9601200" cy="5029200"/>
          </a:xfrm>
        </p:spPr>
        <p:txBody>
          <a:bodyPr/>
          <a:lstStyle/>
          <a:p>
            <a:pPr marL="502920" indent="-457200">
              <a:buFont typeface="+mj-lt"/>
              <a:buAutoNum type="arabicPeriod"/>
            </a:pPr>
            <a:r>
              <a:rPr lang="en-US" sz="2400" dirty="0" smtClean="0"/>
              <a:t>For </a:t>
            </a:r>
            <a:r>
              <a:rPr lang="en-US" sz="2400" b="1" dirty="0" smtClean="0"/>
              <a:t>you yourselves know</a:t>
            </a:r>
            <a:r>
              <a:rPr lang="en-US" sz="2400" dirty="0" smtClean="0"/>
              <a:t>, </a:t>
            </a:r>
            <a:r>
              <a:rPr lang="en-US" sz="2400" u="sng" dirty="0" smtClean="0"/>
              <a:t>brethren</a:t>
            </a:r>
            <a:r>
              <a:rPr lang="en-US" sz="2400" dirty="0" smtClean="0"/>
              <a:t>, that our coming to you was not in vain,</a:t>
            </a:r>
          </a:p>
          <a:p>
            <a:pPr marL="502920" indent="-457200">
              <a:buFont typeface="+mj-lt"/>
              <a:buAutoNum type="arabicPeriod"/>
            </a:pPr>
            <a:r>
              <a:rPr lang="en-US" sz="2400" dirty="0" smtClean="0"/>
              <a:t>but after we had already suffered and been mistreated in Philippi, as </a:t>
            </a:r>
            <a:r>
              <a:rPr lang="en-US" sz="2400" b="1" dirty="0" smtClean="0"/>
              <a:t>you know</a:t>
            </a:r>
            <a:r>
              <a:rPr lang="en-US" sz="2400" dirty="0" smtClean="0"/>
              <a:t>, we had the boldness in our God to speak to you the gospel of God amid much opposition.</a:t>
            </a:r>
          </a:p>
          <a:p>
            <a:pPr marL="502920" indent="-457200">
              <a:buFont typeface="+mj-lt"/>
              <a:buAutoNum type="arabicPeriod"/>
            </a:pPr>
            <a:r>
              <a:rPr lang="en-US" sz="2400" dirty="0" smtClean="0"/>
              <a:t>For our exhortation does not </a:t>
            </a:r>
            <a:r>
              <a:rPr lang="en-US" sz="2400" i="1" dirty="0" smtClean="0">
                <a:solidFill>
                  <a:schemeClr val="bg1">
                    <a:lumMod val="65000"/>
                  </a:schemeClr>
                </a:solidFill>
              </a:rPr>
              <a:t>come</a:t>
            </a:r>
            <a:r>
              <a:rPr lang="en-US" sz="2400" dirty="0" smtClean="0">
                <a:solidFill>
                  <a:schemeClr val="bg1">
                    <a:lumMod val="65000"/>
                  </a:schemeClr>
                </a:solidFill>
              </a:rPr>
              <a:t> </a:t>
            </a:r>
            <a:r>
              <a:rPr lang="en-US" sz="2400" dirty="0" smtClean="0"/>
              <a:t>from </a:t>
            </a:r>
            <a:r>
              <a:rPr lang="en-US" sz="2400" b="1" dirty="0" smtClean="0"/>
              <a:t>error</a:t>
            </a:r>
            <a:r>
              <a:rPr lang="en-US" sz="2400" dirty="0" smtClean="0"/>
              <a:t> or </a:t>
            </a:r>
            <a:r>
              <a:rPr lang="en-US" sz="2400" b="1" dirty="0" smtClean="0"/>
              <a:t>impurity</a:t>
            </a:r>
            <a:r>
              <a:rPr lang="en-US" sz="2400" dirty="0" smtClean="0"/>
              <a:t> or by way of </a:t>
            </a:r>
            <a:r>
              <a:rPr lang="en-US" sz="2400" b="1" dirty="0" smtClean="0"/>
              <a:t>deceit</a:t>
            </a:r>
            <a:r>
              <a:rPr lang="en-US" sz="2400" dirty="0" smtClean="0"/>
              <a:t>;</a:t>
            </a:r>
          </a:p>
          <a:p>
            <a:pPr marL="502920" indent="-457200">
              <a:buFont typeface="+mj-lt"/>
              <a:buAutoNum type="arabicPeriod"/>
            </a:pPr>
            <a:r>
              <a:rPr lang="en-US" sz="2400" dirty="0" smtClean="0"/>
              <a:t>But just as we have been approved by God to be entrusted with the gospel, so we speak, not as pleasing men but God, who examines our hearts.</a:t>
            </a:r>
          </a:p>
        </p:txBody>
      </p:sp>
      <p:sp>
        <p:nvSpPr>
          <p:cNvPr id="4" name="Isosceles Triangle 3"/>
          <p:cNvSpPr/>
          <p:nvPr/>
        </p:nvSpPr>
        <p:spPr>
          <a:xfrm>
            <a:off x="10937998" y="3115434"/>
            <a:ext cx="795528" cy="685800"/>
          </a:xfrm>
          <a:prstGeom prst="triangle">
            <a:avLst/>
          </a:prstGeom>
          <a:solidFill>
            <a:srgbClr val="FF0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2620546"/>
      </p:ext>
    </p:extLst>
  </p:cSld>
  <p:clrMapOvr>
    <a:masterClrMapping/>
  </p:clrMapOvr>
  <p:transition advTm="8973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4|8.6|22.9|22.8|23.7|33.8"/>
</p:tagLst>
</file>

<file path=ppt/theme/theme1.xml><?xml version="1.0" encoding="utf-8"?>
<a:theme xmlns:a="http://schemas.openxmlformats.org/drawingml/2006/main" name="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084.potx" id="{22E7A37F-2161-4E4B-A340-BF7CA314E3E5}" vid="{F2416EA9-E215-4704-9EB2-B7658E7031A3}"/>
    </a:ext>
  </a:extLst>
</a:theme>
</file>

<file path=ppt/theme/theme2.xml><?xml version="1.0" encoding="utf-8"?>
<a:theme xmlns:a="http://schemas.openxmlformats.org/drawingml/2006/main" name="Office Theme">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 banded nature presentation with mountain sunrise photo (widescreen)</Template>
  <TotalTime>9449</TotalTime>
  <Words>1618</Words>
  <Application>Microsoft Office PowerPoint</Application>
  <PresentationFormat>Widescreen</PresentationFormat>
  <Paragraphs>187</Paragraphs>
  <Slides>21</Slides>
  <Notes>21</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Corbel</vt:lpstr>
      <vt:lpstr>Euphemia</vt:lpstr>
      <vt:lpstr>Wingdings</vt:lpstr>
      <vt:lpstr>Banded Design Blue 16x9</vt:lpstr>
      <vt:lpstr>Blameless at the coming of our Lord</vt:lpstr>
      <vt:lpstr>1 Thessalonians</vt:lpstr>
      <vt:lpstr>Key Verse</vt:lpstr>
      <vt:lpstr>Watch for</vt:lpstr>
      <vt:lpstr>Background Acts 17:1-15; 18:1-5</vt:lpstr>
      <vt:lpstr>PowerPoint Presentation</vt:lpstr>
      <vt:lpstr>1 Thessalonians</vt:lpstr>
      <vt:lpstr>Chapter 1 – Introduction 1 Thessalonians 1:1-10</vt:lpstr>
      <vt:lpstr>Godly Ministry – Its Purity 1 Thessalonians 2:1-12</vt:lpstr>
      <vt:lpstr>Godly Ministry – Its Purity 1 Thessalonians 2:1-12</vt:lpstr>
      <vt:lpstr>Godly Ministry – Its Purity 1 Thessalonians 2:1-12</vt:lpstr>
      <vt:lpstr>Godly Ministry – Its Patience 1 Thessalonians 2:13-20</vt:lpstr>
      <vt:lpstr>Godly Ministry – Its Patience 1 Thessalonians 2:13-20</vt:lpstr>
      <vt:lpstr>Godly Ministry – Its Purity 1 Thessalonians 2:1-12</vt:lpstr>
      <vt:lpstr>Godly Ministry – Its Purity 1 Thessalonians 2:1-12</vt:lpstr>
      <vt:lpstr>Godly Ministry – Its Purity 1 Thessalonians 2:1-12</vt:lpstr>
      <vt:lpstr>Godly Ministry – Its Patience 1 Thessalonians 2:13-20</vt:lpstr>
      <vt:lpstr>Godly Ministry – Its Patience 1 Thessalonians 2:13-20</vt:lpstr>
      <vt:lpstr>1 Thessalonians</vt:lpstr>
      <vt:lpstr>God’s Truths Taught</vt:lpstr>
      <vt:lpstr>Key Verse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Blameless at the coming of our Lord</dc:title>
  <dc:creator>Denny, Glenn R.</dc:creator>
  <cp:lastModifiedBy>Denny, Glenn R.</cp:lastModifiedBy>
  <cp:revision>66</cp:revision>
  <cp:lastPrinted>2020-04-03T20:23:24Z</cp:lastPrinted>
  <dcterms:created xsi:type="dcterms:W3CDTF">2020-02-21T16:53:01Z</dcterms:created>
  <dcterms:modified xsi:type="dcterms:W3CDTF">2020-04-04T17:53:52Z</dcterms:modified>
</cp:coreProperties>
</file>